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60" r:id="rId3"/>
    <p:sldId id="261" r:id="rId4"/>
    <p:sldId id="292" r:id="rId5"/>
    <p:sldId id="291" r:id="rId6"/>
    <p:sldId id="257" r:id="rId7"/>
    <p:sldId id="258" r:id="rId8"/>
    <p:sldId id="259" r:id="rId9"/>
    <p:sldId id="293" r:id="rId10"/>
    <p:sldId id="294" r:id="rId11"/>
    <p:sldId id="295" r:id="rId12"/>
    <p:sldId id="296" r:id="rId13"/>
    <p:sldId id="297" r:id="rId14"/>
    <p:sldId id="298" r:id="rId15"/>
    <p:sldId id="299" r:id="rId16"/>
    <p:sldId id="301" r:id="rId17"/>
    <p:sldId id="302" r:id="rId18"/>
    <p:sldId id="303" r:id="rId19"/>
    <p:sldId id="304" r:id="rId20"/>
    <p:sldId id="305" r:id="rId21"/>
    <p:sldId id="306" r:id="rId22"/>
    <p:sldId id="267" r:id="rId23"/>
    <p:sldId id="270" r:id="rId24"/>
    <p:sldId id="308" r:id="rId25"/>
    <p:sldId id="309" r:id="rId26"/>
    <p:sldId id="310" r:id="rId27"/>
    <p:sldId id="312" r:id="rId28"/>
    <p:sldId id="311" r:id="rId29"/>
    <p:sldId id="319" r:id="rId30"/>
    <p:sldId id="320" r:id="rId31"/>
    <p:sldId id="321" r:id="rId32"/>
    <p:sldId id="313" r:id="rId33"/>
    <p:sldId id="314" r:id="rId34"/>
    <p:sldId id="268" r:id="rId35"/>
    <p:sldId id="322" r:id="rId36"/>
    <p:sldId id="315" r:id="rId37"/>
    <p:sldId id="317" r:id="rId38"/>
    <p:sldId id="316" r:id="rId39"/>
    <p:sldId id="318" r:id="rId40"/>
    <p:sldId id="307" r:id="rId41"/>
    <p:sldId id="323" r:id="rId42"/>
    <p:sldId id="272" r:id="rId43"/>
    <p:sldId id="281" r:id="rId44"/>
    <p:sldId id="282" r:id="rId45"/>
    <p:sldId id="283" r:id="rId46"/>
    <p:sldId id="284" r:id="rId47"/>
    <p:sldId id="324" r:id="rId48"/>
    <p:sldId id="262" r:id="rId49"/>
    <p:sldId id="263" r:id="rId50"/>
    <p:sldId id="264" r:id="rId51"/>
    <p:sldId id="265" r:id="rId52"/>
    <p:sldId id="266" r:id="rId53"/>
    <p:sldId id="325" r:id="rId54"/>
    <p:sldId id="326" r:id="rId55"/>
    <p:sldId id="328"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89708"/>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07" autoAdjust="0"/>
  </p:normalViewPr>
  <p:slideViewPr>
    <p:cSldViewPr>
      <p:cViewPr varScale="1">
        <p:scale>
          <a:sx n="83" d="100"/>
          <a:sy n="83" d="100"/>
        </p:scale>
        <p:origin x="-1182" y="-3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1BBC49-25F9-410F-8166-AD3767833177}" type="datetimeFigureOut">
              <a:rPr lang="en-US" smtClean="0"/>
              <a:t>11/21/2013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8DAFB6-78AB-443F-A679-18EF184EF0C2}" type="slidenum">
              <a:rPr lang="en-US" smtClean="0"/>
              <a:t>‹#›</a:t>
            </a:fld>
            <a:endParaRPr lang="en-US"/>
          </a:p>
        </p:txBody>
      </p:sp>
    </p:spTree>
    <p:extLst>
      <p:ext uri="{BB962C8B-B14F-4D97-AF65-F5344CB8AC3E}">
        <p14:creationId xmlns:p14="http://schemas.microsoft.com/office/powerpoint/2010/main" val="288915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DAFB6-78AB-443F-A679-18EF184EF0C2}" type="slidenum">
              <a:rPr lang="en-US" smtClean="0"/>
              <a:t>15</a:t>
            </a:fld>
            <a:endParaRPr lang="en-US"/>
          </a:p>
        </p:txBody>
      </p:sp>
    </p:spTree>
    <p:extLst>
      <p:ext uri="{BB962C8B-B14F-4D97-AF65-F5344CB8AC3E}">
        <p14:creationId xmlns:p14="http://schemas.microsoft.com/office/powerpoint/2010/main" val="189131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9177E2-8615-4EFB-9B60-CFFEAAF41D72}" type="datetimeFigureOut">
              <a:rPr lang="en-US" smtClean="0"/>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75D9A-429D-4B7A-9D42-A8C16CE8A3C4}" type="slidenum">
              <a:rPr lang="en-US" smtClean="0"/>
              <a:t>‹#›</a:t>
            </a:fld>
            <a:endParaRPr lang="en-US"/>
          </a:p>
        </p:txBody>
      </p:sp>
    </p:spTree>
    <p:extLst>
      <p:ext uri="{BB962C8B-B14F-4D97-AF65-F5344CB8AC3E}">
        <p14:creationId xmlns:p14="http://schemas.microsoft.com/office/powerpoint/2010/main" val="405863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9177E2-8615-4EFB-9B60-CFFEAAF41D72}" type="datetimeFigureOut">
              <a:rPr lang="en-US" smtClean="0"/>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75D9A-429D-4B7A-9D42-A8C16CE8A3C4}" type="slidenum">
              <a:rPr lang="en-US" smtClean="0"/>
              <a:t>‹#›</a:t>
            </a:fld>
            <a:endParaRPr lang="en-US"/>
          </a:p>
        </p:txBody>
      </p:sp>
    </p:spTree>
    <p:extLst>
      <p:ext uri="{BB962C8B-B14F-4D97-AF65-F5344CB8AC3E}">
        <p14:creationId xmlns:p14="http://schemas.microsoft.com/office/powerpoint/2010/main" val="2839225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9177E2-8615-4EFB-9B60-CFFEAAF41D72}" type="datetimeFigureOut">
              <a:rPr lang="en-US" smtClean="0"/>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75D9A-429D-4B7A-9D42-A8C16CE8A3C4}" type="slidenum">
              <a:rPr lang="en-US" smtClean="0"/>
              <a:t>‹#›</a:t>
            </a:fld>
            <a:endParaRPr lang="en-US"/>
          </a:p>
        </p:txBody>
      </p:sp>
    </p:spTree>
    <p:extLst>
      <p:ext uri="{BB962C8B-B14F-4D97-AF65-F5344CB8AC3E}">
        <p14:creationId xmlns:p14="http://schemas.microsoft.com/office/powerpoint/2010/main" val="1739534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8B4524B-6F25-4041-8400-B91635AC97C6}" type="slidenum">
              <a:rPr lang="en-US"/>
              <a:pPr/>
              <a:t>‹#›</a:t>
            </a:fld>
            <a:endParaRPr lang="en-US"/>
          </a:p>
        </p:txBody>
      </p:sp>
    </p:spTree>
    <p:extLst>
      <p:ext uri="{BB962C8B-B14F-4D97-AF65-F5344CB8AC3E}">
        <p14:creationId xmlns:p14="http://schemas.microsoft.com/office/powerpoint/2010/main" val="2628396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7B4CC0D-D7E9-4ABC-8042-7ECFEED472B8}" type="slidenum">
              <a:rPr lang="en-US"/>
              <a:pPr/>
              <a:t>‹#›</a:t>
            </a:fld>
            <a:endParaRPr lang="en-US"/>
          </a:p>
        </p:txBody>
      </p:sp>
    </p:spTree>
    <p:extLst>
      <p:ext uri="{BB962C8B-B14F-4D97-AF65-F5344CB8AC3E}">
        <p14:creationId xmlns:p14="http://schemas.microsoft.com/office/powerpoint/2010/main" val="305709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9177E2-8615-4EFB-9B60-CFFEAAF41D72}" type="datetimeFigureOut">
              <a:rPr lang="en-US" smtClean="0"/>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75D9A-429D-4B7A-9D42-A8C16CE8A3C4}" type="slidenum">
              <a:rPr lang="en-US" smtClean="0"/>
              <a:t>‹#›</a:t>
            </a:fld>
            <a:endParaRPr lang="en-US"/>
          </a:p>
        </p:txBody>
      </p:sp>
    </p:spTree>
    <p:extLst>
      <p:ext uri="{BB962C8B-B14F-4D97-AF65-F5344CB8AC3E}">
        <p14:creationId xmlns:p14="http://schemas.microsoft.com/office/powerpoint/2010/main" val="3860501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9177E2-8615-4EFB-9B60-CFFEAAF41D72}" type="datetimeFigureOut">
              <a:rPr lang="en-US" smtClean="0"/>
              <a:t>11/21/2013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75D9A-429D-4B7A-9D42-A8C16CE8A3C4}" type="slidenum">
              <a:rPr lang="en-US" smtClean="0"/>
              <a:t>‹#›</a:t>
            </a:fld>
            <a:endParaRPr lang="en-US"/>
          </a:p>
        </p:txBody>
      </p:sp>
    </p:spTree>
    <p:extLst>
      <p:ext uri="{BB962C8B-B14F-4D97-AF65-F5344CB8AC3E}">
        <p14:creationId xmlns:p14="http://schemas.microsoft.com/office/powerpoint/2010/main" val="381257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177E2-8615-4EFB-9B60-CFFEAAF41D72}" type="datetimeFigureOut">
              <a:rPr lang="en-US" smtClean="0"/>
              <a:t>11/21/2013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75D9A-429D-4B7A-9D42-A8C16CE8A3C4}" type="slidenum">
              <a:rPr lang="en-US" smtClean="0"/>
              <a:t>‹#›</a:t>
            </a:fld>
            <a:endParaRPr lang="en-US"/>
          </a:p>
        </p:txBody>
      </p:sp>
    </p:spTree>
    <p:extLst>
      <p:ext uri="{BB962C8B-B14F-4D97-AF65-F5344CB8AC3E}">
        <p14:creationId xmlns:p14="http://schemas.microsoft.com/office/powerpoint/2010/main" val="1327914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9177E2-8615-4EFB-9B60-CFFEAAF41D72}" type="datetimeFigureOut">
              <a:rPr lang="en-US" smtClean="0"/>
              <a:t>11/21/2013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075D9A-429D-4B7A-9D42-A8C16CE8A3C4}" type="slidenum">
              <a:rPr lang="en-US" smtClean="0"/>
              <a:t>‹#›</a:t>
            </a:fld>
            <a:endParaRPr lang="en-US"/>
          </a:p>
        </p:txBody>
      </p:sp>
    </p:spTree>
    <p:extLst>
      <p:ext uri="{BB962C8B-B14F-4D97-AF65-F5344CB8AC3E}">
        <p14:creationId xmlns:p14="http://schemas.microsoft.com/office/powerpoint/2010/main" val="3742818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9177E2-8615-4EFB-9B60-CFFEAAF41D72}" type="datetimeFigureOut">
              <a:rPr lang="en-US" smtClean="0"/>
              <a:t>11/21/2013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075D9A-429D-4B7A-9D42-A8C16CE8A3C4}" type="slidenum">
              <a:rPr lang="en-US" smtClean="0"/>
              <a:t>‹#›</a:t>
            </a:fld>
            <a:endParaRPr lang="en-US"/>
          </a:p>
        </p:txBody>
      </p:sp>
    </p:spTree>
    <p:extLst>
      <p:ext uri="{BB962C8B-B14F-4D97-AF65-F5344CB8AC3E}">
        <p14:creationId xmlns:p14="http://schemas.microsoft.com/office/powerpoint/2010/main" val="353586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9177E2-8615-4EFB-9B60-CFFEAAF41D72}" type="datetimeFigureOut">
              <a:rPr lang="en-US" smtClean="0"/>
              <a:t>11/21/2013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075D9A-429D-4B7A-9D42-A8C16CE8A3C4}" type="slidenum">
              <a:rPr lang="en-US" smtClean="0"/>
              <a:t>‹#›</a:t>
            </a:fld>
            <a:endParaRPr lang="en-US"/>
          </a:p>
        </p:txBody>
      </p:sp>
    </p:spTree>
    <p:extLst>
      <p:ext uri="{BB962C8B-B14F-4D97-AF65-F5344CB8AC3E}">
        <p14:creationId xmlns:p14="http://schemas.microsoft.com/office/powerpoint/2010/main" val="771430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9177E2-8615-4EFB-9B60-CFFEAAF41D72}" type="datetimeFigureOut">
              <a:rPr lang="en-US" smtClean="0"/>
              <a:t>11/21/2013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75D9A-429D-4B7A-9D42-A8C16CE8A3C4}" type="slidenum">
              <a:rPr lang="en-US" smtClean="0"/>
              <a:t>‹#›</a:t>
            </a:fld>
            <a:endParaRPr lang="en-US"/>
          </a:p>
        </p:txBody>
      </p:sp>
    </p:spTree>
    <p:extLst>
      <p:ext uri="{BB962C8B-B14F-4D97-AF65-F5344CB8AC3E}">
        <p14:creationId xmlns:p14="http://schemas.microsoft.com/office/powerpoint/2010/main" val="1583644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9177E2-8615-4EFB-9B60-CFFEAAF41D72}" type="datetimeFigureOut">
              <a:rPr lang="en-US" smtClean="0"/>
              <a:t>11/21/2013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75D9A-429D-4B7A-9D42-A8C16CE8A3C4}" type="slidenum">
              <a:rPr lang="en-US" smtClean="0"/>
              <a:t>‹#›</a:t>
            </a:fld>
            <a:endParaRPr lang="en-US"/>
          </a:p>
        </p:txBody>
      </p:sp>
    </p:spTree>
    <p:extLst>
      <p:ext uri="{BB962C8B-B14F-4D97-AF65-F5344CB8AC3E}">
        <p14:creationId xmlns:p14="http://schemas.microsoft.com/office/powerpoint/2010/main" val="3022697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177E2-8615-4EFB-9B60-CFFEAAF41D72}" type="datetimeFigureOut">
              <a:rPr lang="en-US" smtClean="0"/>
              <a:t>11/21/2013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75D9A-429D-4B7A-9D42-A8C16CE8A3C4}" type="slidenum">
              <a:rPr lang="en-US" smtClean="0"/>
              <a:t>‹#›</a:t>
            </a:fld>
            <a:endParaRPr lang="en-US"/>
          </a:p>
        </p:txBody>
      </p:sp>
    </p:spTree>
    <p:extLst>
      <p:ext uri="{BB962C8B-B14F-4D97-AF65-F5344CB8AC3E}">
        <p14:creationId xmlns:p14="http://schemas.microsoft.com/office/powerpoint/2010/main" val="4140799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ritingcenter.unc.edu/handouts/fallaci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google.com/#q=recognizing+bia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google.com/url?sa=i&amp;rct=j&amp;q=1964&amp;source=images&amp;cd=&amp;cad=rja&amp;docid=hwjF8IHq6zQpJM&amp;tbnid=OgtlOgbeiCbQyM:&amp;ved=&amp;url=http://blog.hemmings.com/index.php/2012/05/21/st-petersburg-florida-1964/&amp;ei=nptsUaKqGoHeiAK-g4CABg&amp;bvm=bv.45175338,d.cGE&amp;psig=AFQjCNHgFt1aydR8KbkT702Sxz_Mu3VLYQ&amp;ust=1366158622548031" TargetMode="External"/><Relationship Id="rId3" Type="http://schemas.openxmlformats.org/officeDocument/2006/relationships/image" Target="../media/image7.jpeg"/><Relationship Id="rId7" Type="http://schemas.openxmlformats.org/officeDocument/2006/relationships/image" Target="../media/image9.jpeg"/><Relationship Id="rId12" Type="http://schemas.openxmlformats.org/officeDocument/2006/relationships/image" Target="../media/image12.jpeg"/><Relationship Id="rId2" Type="http://schemas.openxmlformats.org/officeDocument/2006/relationships/hyperlink" Target="http://www.google.com/url?sa=i&amp;rct=j&amp;q=1964&amp;source=images&amp;cd=&amp;cad=rja&amp;docid=YxGk4rUeOqdJSM&amp;tbnid=rFuRiP91TEKP5M:&amp;ved=&amp;url=http://www.littlegoldenguy.com/years.asp?yearid=1964&amp;ei=nptsUaKqGoHeiAK-g4CABg&amp;bvm=bv.45175338,d.cGE&amp;psig=AFQjCNHgFt1aydR8KbkT702Sxz_Mu3VLYQ&amp;ust=1366158622548031" TargetMode="External"/><Relationship Id="rId1" Type="http://schemas.openxmlformats.org/officeDocument/2006/relationships/slideLayout" Target="../slideLayouts/slideLayout2.xml"/><Relationship Id="rId6" Type="http://schemas.openxmlformats.org/officeDocument/2006/relationships/hyperlink" Target="http://www.netcarshow.com/ford/1964-mustang/800x600/wallpaper_01.htm" TargetMode="External"/><Relationship Id="rId11" Type="http://schemas.openxmlformats.org/officeDocument/2006/relationships/hyperlink" Target="http://www.google.com/url?sa=i&amp;rct=j&amp;q=1964&amp;source=images&amp;cd=&amp;cad=rja&amp;docid=KtKouVpfvuRn0M&amp;tbnid=V0ZNipD7UwDYNM:&amp;ved=&amp;url=http://www.tvhistory.tv/1960s-Advertising.htm&amp;ei=nptsUaKqGoHeiAK-g4CABg&amp;bvm=bv.45175338,d.cGE&amp;psig=AFQjCNHgFt1aydR8KbkT702Sxz_Mu3VLYQ&amp;ust=1366158622548031" TargetMode="External"/><Relationship Id="rId5" Type="http://schemas.openxmlformats.org/officeDocument/2006/relationships/image" Target="../media/image8.jpeg"/><Relationship Id="rId10" Type="http://schemas.openxmlformats.org/officeDocument/2006/relationships/image" Target="../media/image11.jpeg"/><Relationship Id="rId4" Type="http://schemas.openxmlformats.org/officeDocument/2006/relationships/hyperlink" Target="http://www.google.com/url?sa=i&amp;rct=j&amp;q=1964&amp;source=images&amp;cd=&amp;cad=rja&amp;docid=EFAtAaz5laMFCM&amp;tbnid=ydboRRjn7O_UmM:&amp;ved=&amp;url=http://www.birgithansen.com/SAA/Newsletters.htm&amp;ei=nptsUaKqGoHeiAK-g4CABg&amp;bvm=bv.45175338,d.cGE&amp;psig=AFQjCNHgFt1aydR8KbkT702Sxz_Mu3VLYQ&amp;ust=1366158622548031" TargetMode="External"/><Relationship Id="rId9" Type="http://schemas.openxmlformats.org/officeDocument/2006/relationships/hyperlink" Target="http://www.pestingers.net/Catalogs.htm" TargetMode="External"/><Relationship Id="rId1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1964+mustang&amp;source=images&amp;cd=&amp;cad=rja&amp;docid=ffkubj09MW5exM&amp;tbnid=M-TvSoBo_NWhEM:&amp;ved=0CAUQjRw&amp;url=http://www.tumblr.com/tagged/1964%20ford%20mustang&amp;ei=htVtUazUJ6vLigLixICYDw&amp;bvm=bv.45368065,d.cGE&amp;psig=AFQjCNGOfpze9kWXocVC493DfxYNDhRjRg&amp;ust=136623897502387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Elvis+1964&amp;source=images&amp;cd=&amp;cad=rja&amp;docid=MYJu5FRp0HLafM&amp;tbnid=WQQJlyl1Qg866M:&amp;ved=&amp;url=http://www.flickr.com/photos/the_first_rays/4018824423/&amp;ei=GMJpUYecH4-GiQKBkYGoAQ&amp;bvm=bv.45175338,d.cGE&amp;psig=AFQjCNEXLtlQL7kqouPYeC89s9q3OkthdA&amp;ust=1365971864961457"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www.google.com/url?sa=i&amp;rct=j&amp;q=elvis+presley+suspicion&amp;source=images&amp;cd=&amp;cad=rja&amp;docid=SbpP8UhwQ_UMzM&amp;tbnid=GFHG3DEFALTuPM:&amp;ved=&amp;url=http://www.45cat.com/bigartist/elvis-presley/fr/3&amp;ei=psdpUZzEFsnjigLehoHQCg&amp;psig=AFQjCNElpOxEFAfLPXE79WVM5KsGvVKJ1w&amp;ust=1365973286742823" TargetMode="External"/><Relationship Id="rId3" Type="http://schemas.openxmlformats.org/officeDocument/2006/relationships/slideLayout" Target="../slideLayouts/slideLayout2.xml"/><Relationship Id="rId7" Type="http://schemas.openxmlformats.org/officeDocument/2006/relationships/image" Target="../media/image18.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hyperlink" Target="http://www.amazon.com/gp/product/images/B0013AEL38/ref=dp_image_z_0?ie=UTF8&amp;n=163856011&amp;s=dmusic" TargetMode="External"/><Relationship Id="rId5" Type="http://schemas.openxmlformats.org/officeDocument/2006/relationships/image" Target="../media/image17.jpeg"/><Relationship Id="rId10" Type="http://schemas.openxmlformats.org/officeDocument/2006/relationships/image" Target="../media/image20.png"/><Relationship Id="rId4" Type="http://schemas.openxmlformats.org/officeDocument/2006/relationships/hyperlink" Target="http://www.45cat.com/biglabel/rca/72" TargetMode="External"/><Relationship Id="rId9"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2.pn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hyperlink" Target="http://www.google.com/url?sa=i&amp;rct=j&amp;q=spoiler+alert&amp;source=images&amp;cd=&amp;cad=rja&amp;docid=J0K7K4m_lDyA6M&amp;tbnid=ToQCWZZxt5NsPM:&amp;ved=0CAUQjRw&amp;url=http://www.camp666.com/spoiler.htm&amp;ei=sDhvUZujIemliQLS4IDwBg&amp;psig=AFQjCNHKKdXXcmp7495_iWBc2hYQKoNTzQ&amp;ust=1366329900480205" TargetMode="External"/><Relationship Id="rId1" Type="http://schemas.openxmlformats.org/officeDocument/2006/relationships/slideLayout" Target="../slideLayouts/slideLayout2.xml"/><Relationship Id="rId6" Type="http://schemas.openxmlformats.org/officeDocument/2006/relationships/hyperlink" Target="http://www.google.com/url?sa=i&amp;rct=j&amp;q=glory+be+augusta+scattergood&amp;source=images&amp;cd=&amp;cad=rja&amp;docid=EeB5jUkw5t_GgM&amp;tbnid=HmgVLLP4LC-VkM:&amp;ved=0CAUQjRw&amp;url=http://www.squarebooks.com/event/augusta-scattergood-signs-glory-be&amp;ei=IPhuUbCTH-OfiQL05gE&amp;bvm=bv.45368065,d.cGE&amp;psig=AFQjCNG5pPszx9XkgKfZE02SlDtQSOuDYA&amp;ust=1366313331429485" TargetMode="External"/><Relationship Id="rId5" Type="http://schemas.openxmlformats.org/officeDocument/2006/relationships/image" Target="../media/image25.jpeg"/><Relationship Id="rId4" Type="http://schemas.openxmlformats.org/officeDocument/2006/relationships/hyperlink" Target="http://www.google.com/url?sa=i&amp;rct=j&amp;q=glory+be+augusta+scattergood&amp;source=images&amp;cd=&amp;cad=rja&amp;docid=sbDviFD3HboSdM&amp;tbnid=MZpUr-p6ye1HoM:&amp;ved=0CAUQjRw&amp;url=http://smack-dab-in-the-middle.blogspot.com/2012/04/interview-augusta-scattergood-author-of.html&amp;ei=9fduUZ_4K-HxiwKEoIBI&amp;bvm=bv.45368065,d.cGE&amp;psig=AFQjCNG5pPszx9XkgKfZE02SlDtQSOuDYA&amp;ust=1366313331429485"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m/url?sa=i&amp;rct=j&amp;q=lunch+counter+sit-in&amp;source=images&amp;cd=&amp;cad=rja&amp;docid=eQ6onxZfDebLKM&amp;tbnid=zo6BXP8EyOl5PM:&amp;ved=0CAUQjRw&amp;url=http://posterityproject.blogspot.com/2010/02/50th-anniversary-of-nashville-sit-in.html&amp;ei=g79wUcffJY6NigLlHg&amp;psig=AFQjCNFP0vQriP6Qh97vFh04wRe-XGxbmA&amp;ust=1366411958761992" TargetMode="Externa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www.google.com/url?sa=i&amp;rct=j&amp;q=newspaper+lunch+counter+sit-in+story&amp;source=images&amp;cd=&amp;cad=rja&amp;docid=d_kuoJt-Jc3m6M&amp;tbnid=koUoYt2frRzLZM:&amp;ved=0CAUQjRw&amp;url=http://www.wfu.edu/wowf/2010/20100201.sitin.php&amp;ei=DsFwUYvGBqaSiQLs2IGoBg&amp;psig=AFQjCNE6SJRYLSHLTU9P2bOqbfRL5L5NJQ&amp;ust=1366430326027134"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image" Target="../media/image30.jpeg"/><Relationship Id="rId16"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5" Type="http://schemas.openxmlformats.org/officeDocument/2006/relationships/image" Target="../media/image4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 Id="rId14" Type="http://schemas.openxmlformats.org/officeDocument/2006/relationships/image" Target="../media/image4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ncte.org/library/NCTEFiles/Resources/PolicyResearch/21stCenturyClips.pdf" TargetMode="External"/><Relationship Id="rId2" Type="http://schemas.openxmlformats.org/officeDocument/2006/relationships/hyperlink" Target="http://www.iste.org/STANDARDS" TargetMode="Externa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iste.org/STANDARD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google.com/url?sa=i&amp;rct=j&amp;q=Contested+Waters:+A+Social+History+of+Swimming+Pools+in+America&amp;source=images&amp;cd=&amp;cad=rja&amp;docid=Kc3ypCNYtqlPmM&amp;tbnid=OfSNfo17WSRh1M:&amp;ved=0CAUQjRw&amp;url=http://www.barnesandnoble.com/w/contested-waters-jeff-wiltse/1101621331&amp;ei=5PluUeu8GIq5iwKUv4CIBQ&amp;bvm=bv.45368065,d.cGE&amp;psig=AFQjCNE_ubQOj3_DJTD03rIIN9U46ZXXKg&amp;ust=1366313821844129" TargetMode="Externa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hyperlink" Target="http://www.google.com/url?sa=i&amp;rct=j&amp;q=jeff+wiltse&amp;source=images&amp;cd=&amp;cad=rja&amp;docid=iFoHXq1MBFEnGM&amp;tbnid=7VbLEtZ975YerM:&amp;ved=0CAUQjRw&amp;url=http://www.cas.umt.edu/history/people/facultydetails.cfm?id=637&amp;ei=HPpuUdDEH-j-igL2koGIDA&amp;bvm=bv.45368065,d.cGE&amp;psig=AFQjCNFH984jh2aaAETU_tCYVuC3F4PXnQ&amp;ust=136631388106374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lib.asu.edu/" TargetMode="External"/><Relationship Id="rId7" Type="http://schemas.openxmlformats.org/officeDocument/2006/relationships/image" Target="../media/image51.png"/><Relationship Id="rId2" Type="http://schemas.openxmlformats.org/officeDocument/2006/relationships/hyperlink" Target="http://www.instagrok.com/" TargetMode="External"/><Relationship Id="rId1" Type="http://schemas.openxmlformats.org/officeDocument/2006/relationships/slideLayout" Target="../slideLayouts/slideLayout2.xml"/><Relationship Id="rId6" Type="http://schemas.openxmlformats.org/officeDocument/2006/relationships/hyperlink" Target="http://www.google.com/url?sa=i&amp;rct=j&amp;q=ASU+Libraries&amp;source=images&amp;cd=&amp;cad=rja&amp;docid=gFoJ8KOs2PXz8M&amp;tbnid=y2lWmIJn53D55M:&amp;ved=0CAUQjRw&amp;url=http://library.lib.asu.edu/&amp;ei=5hG-UY2uB6H1ygGVrIGIDQ&amp;bvm=bv.47883778,d.aWc&amp;psig=AFQjCNHIS0OmEPjqoigEuacSx8Ri81VOjQ&amp;ust=1371497309496468" TargetMode="External"/><Relationship Id="rId5" Type="http://schemas.openxmlformats.org/officeDocument/2006/relationships/image" Target="../media/image50.jpeg"/><Relationship Id="rId4" Type="http://schemas.openxmlformats.org/officeDocument/2006/relationships/hyperlink" Target="http://www.google.com/url?sa=i&amp;rct=j&amp;q=&amp;source=images&amp;cd=&amp;cad=rja&amp;docid=lpXR8TVBzvK91M&amp;tbnid=ne2hjf_8YDqipM:&amp;ved=0CAUQjRw&amp;url=http://www.edudemic.com/2012/04/instagrok-the-search-engine-made-just-for-education/&amp;ei=xBG-UYilHrKvygG0zoDYAQ&amp;bvm=bv.47883778,d.aWc&amp;psig=AFQjCNECUVgdKdCnamGXzjLOk2BNB-nxvQ&amp;ust=1371497281989498"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www.google.com/url?sa=i&amp;rct=j&amp;q=swimming+pool&amp;source=images&amp;cd=&amp;cad=rja&amp;docid=VgWWNII738GcyM&amp;tbnid=4tdD0o72IfsPCM:&amp;ved=&amp;url=http://www.backyardcitypools.com/Swimming-Pool-Blog/diving-board-safety-tips/&amp;ei=oKlpUaeFOMLIiwL8zYH4CA&amp;bvm=bv.45175338,d.cGE&amp;psig=AFQjCNGEiK_BgaVprd0h4fe5NFh46vUP5Q&amp;ust=1365965601151415"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images.google.com/imgres?imgurl=http://agfacts.tamu.edu/D5/Henderso/HorseCommittee/horseskeleton.jpg&amp;imgrefurl=http://agfacts.tamu.edu/D5/Henderso/HorseCommittee/calendar.html&amp;h=582&amp;w=876&amp;sz=129&amp;hl=en&amp;start=51&amp;tbnid=DaTjbCekAenLhM:&amp;tbnh=97&amp;tbnw=146&amp;prev=/images?q=+horse+skeleton&amp;start=36&amp;ndsp=18&amp;svnum=10&amp;hl=en&amp;safe=active&amp;sa=N"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timesonline.co.uk/tol/news/science/space/article7099244.ece" TargetMode="External"/><Relationship Id="rId2" Type="http://schemas.openxmlformats.org/officeDocument/2006/relationships/hyperlink" Target="http://www.timesonline.co.uk/tol/news/science/space/article7097868.ec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15" y="989090"/>
            <a:ext cx="9144000" cy="1470025"/>
          </a:xfrm>
        </p:spPr>
        <p:txBody>
          <a:bodyPr>
            <a:noAutofit/>
          </a:bodyPr>
          <a:lstStyle/>
          <a:p>
            <a:r>
              <a:rPr lang="en-US" b="1" dirty="0">
                <a:solidFill>
                  <a:srgbClr val="7030A0"/>
                </a:solidFill>
                <a:effectLst>
                  <a:outerShdw blurRad="38100" dist="38100" dir="2700000" algn="tl">
                    <a:srgbClr val="000000">
                      <a:alpha val="43137"/>
                    </a:srgbClr>
                  </a:outerShdw>
                </a:effectLst>
              </a:rPr>
              <a:t>Learning How to Write from Young Adult Nonfiction: Linking Informational Text Reading and Writing</a:t>
            </a:r>
            <a:r>
              <a:rPr lang="en-US" dirty="0"/>
              <a:t/>
            </a:r>
            <a:br>
              <a:rPr lang="en-US" dirty="0"/>
            </a:br>
            <a:endParaRPr lang="en-US" dirty="0"/>
          </a:p>
        </p:txBody>
      </p:sp>
      <p:sp>
        <p:nvSpPr>
          <p:cNvPr id="3" name="Subtitle 2"/>
          <p:cNvSpPr>
            <a:spLocks noGrp="1"/>
          </p:cNvSpPr>
          <p:nvPr>
            <p:ph type="subTitle" idx="1"/>
          </p:nvPr>
        </p:nvSpPr>
        <p:spPr>
          <a:xfrm>
            <a:off x="1371600" y="2971800"/>
            <a:ext cx="6400800" cy="1752600"/>
          </a:xfrm>
        </p:spPr>
        <p:txBody>
          <a:bodyPr>
            <a:normAutofit fontScale="70000" lnSpcReduction="20000"/>
          </a:bodyPr>
          <a:lstStyle/>
          <a:p>
            <a:r>
              <a:rPr lang="en-US" dirty="0" smtClean="0">
                <a:solidFill>
                  <a:srgbClr val="C00000"/>
                </a:solidFill>
                <a:effectLst>
                  <a:outerShdw blurRad="38100" dist="38100" dir="2700000" algn="tl">
                    <a:srgbClr val="000000">
                      <a:alpha val="43137"/>
                    </a:srgbClr>
                  </a:outerShdw>
                </a:effectLst>
              </a:rPr>
              <a:t>NCTE 2013</a:t>
            </a:r>
          </a:p>
          <a:p>
            <a:r>
              <a:rPr lang="en-US" dirty="0" smtClean="0">
                <a:solidFill>
                  <a:srgbClr val="C00000"/>
                </a:solidFill>
                <a:effectLst>
                  <a:outerShdw blurRad="38100" dist="38100" dir="2700000" algn="tl">
                    <a:srgbClr val="000000">
                      <a:alpha val="43137"/>
                    </a:srgbClr>
                  </a:outerShdw>
                </a:effectLst>
              </a:rPr>
              <a:t> Boston</a:t>
            </a:r>
          </a:p>
          <a:p>
            <a:r>
              <a:rPr lang="en-US" dirty="0" smtClean="0">
                <a:solidFill>
                  <a:srgbClr val="C00000"/>
                </a:solidFill>
                <a:effectLst>
                  <a:outerShdw blurRad="38100" dist="38100" dir="2700000" algn="tl">
                    <a:srgbClr val="000000">
                      <a:alpha val="43137"/>
                    </a:srgbClr>
                  </a:outerShdw>
                </a:effectLst>
              </a:rPr>
              <a:t>James </a:t>
            </a:r>
          </a:p>
          <a:p>
            <a:r>
              <a:rPr lang="en-US" dirty="0" smtClean="0">
                <a:solidFill>
                  <a:srgbClr val="C00000"/>
                </a:solidFill>
                <a:effectLst>
                  <a:outerShdw blurRad="38100" dist="38100" dir="2700000" algn="tl">
                    <a:srgbClr val="000000">
                      <a:alpha val="43137"/>
                    </a:srgbClr>
                  </a:outerShdw>
                </a:effectLst>
              </a:rPr>
              <a:t>Blasingame, </a:t>
            </a:r>
          </a:p>
          <a:p>
            <a:r>
              <a:rPr lang="en-US" dirty="0" smtClean="0">
                <a:solidFill>
                  <a:srgbClr val="C00000"/>
                </a:solidFill>
                <a:effectLst>
                  <a:outerShdw blurRad="38100" dist="38100" dir="2700000" algn="tl">
                    <a:srgbClr val="000000">
                      <a:alpha val="43137"/>
                    </a:srgbClr>
                  </a:outerShdw>
                </a:effectLst>
              </a:rPr>
              <a:t>Arizona State University</a:t>
            </a:r>
            <a:endParaRPr lang="en-US" dirty="0">
              <a:solidFill>
                <a:srgbClr val="C00000"/>
              </a:solidFill>
              <a:effectLst>
                <a:outerShdw blurRad="38100" dist="38100" dir="2700000" algn="tl">
                  <a:srgbClr val="000000">
                    <a:alpha val="43137"/>
                  </a:srgbClr>
                </a:outerShdw>
              </a:effectLst>
            </a:endParaRPr>
          </a:p>
        </p:txBody>
      </p:sp>
      <p:pic>
        <p:nvPicPr>
          <p:cNvPr id="1026" name="Picture 2" descr="http://media.npr.org/assets/music/lists/takefive/2010/01/mlkjr_wide-3392e29850b9316426c0e457d9874673a2dfba28-s6-c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976" y="2133600"/>
            <a:ext cx="3048000" cy="17104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openmarket.org/wp-content/uploads/2012/04/sb1070prot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5329" y="2160494"/>
            <a:ext cx="2853018" cy="185737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hQSEBUUEhQWFRUVGBUYFhcYGBQUGBUYFRcXFxgdFhcYHCYeGhojGhQXIC8gIycpLCwtFx4xNTEqNSYrLCkBCQoKDgwOGg8PGiwkHB8sLCwsLCwsLCksLCwpLCwpLCwsLCwsLCwsLCkpLCwpKSwsLCwsLCwsLCwsLCwpLCwpLP/AABEIAMIBAwMBIgACEQEDEQH/xAAcAAAABwEBAAAAAAAAAAAAAAAAAQIDBQYHBAj/xABKEAACAQIEBAQCBgUJBwIHAAABAhEAAwQFEiEGEzFBByJRYTJxFCOBkaGxCBVCc8EWJDM1UmKy0eFTcnSSwvDxNMMlJkNjg6Oz/8QAGAEBAQEBAQAAAAAAAAAAAAAAAAECAwT/xAAfEQEBAAIDAAMBAQAAAAAAAAAAAQIREiExAxNBUTL/2gAMAwEAAhEDEQA/AMPihFLihFbAaywUMVIDTBgwY6we8SPvpEVP5nZIy7BEzDPi9O2xhrQMHvvUHFNhEUIpcUIoERQilxQigRFCKXFCKBEUIpcUIoERQilxQigRFClxQigRQpWmhFAmKKjoRQFQo6FUFQoUKgEUVHQqAqFHRU0BQoUKyBQoUKAUKFCgfoGlxSWGxraNk4tyLDtwrhrlr4sLy9wIm5cYLfG4kgs+rb+yKxqvRHHOCZeE9OmGW1hWIEbfWW2J29tzXnqKkUihS4oRWkIoUuKEUCKFLihFAihS4oRQIoUuKNaBuhXWqq3aD6/99aYa3Bg9qBqKEUuKKKgTFFFLiiigRpoopyKKKKRFFSyKIigTFFSooqAqFHRUAoqOhQFQo6FTQKhQoVNDtincJZDXEVp0s6BokmCwBgDcmOwpEV3ZEv8AOrM/2x+AJH4ito9PZ4VxGX3rBtXkS5YdA5QELKQp0qS2xg7jtXk9RsK9k4X/ANKv7of4a8fCxyzouK4uCJUhlIkSJBjsa54+LTOjafX/ADj8xQiuy7YBRCPIfNsdttTev2mP8q57iQSPQmtzsNxQilRQirpCYoRSooRQJihFKihFNBMUIpUUIpoHZO9HiTLGKICiigRFFFORRRQNxRRTkURFAgiiilxRRQIiiilxRRUCCKKKXFFFAiKKlxREUUmiozQoCoUdFQChQoUEjFSOT29Oq7tNsppmfiYnePYA/fXJpqx8NIPo9+ULee1t6wHMfMwO1W+EabxFn+IwWZYKymIutYu4a69xG5Tailu6VjybbqvT0+c0vxwwAt5ujIoU3cPbYntqXXb6f7iIK2C/Y5+XNdxGGS3eS0wQkJcdAViVeNpk7bVTfF7h+xicdgrbXmS86ujNtHKC3HUxABOtCNjMH5Vxlas7ZDm1nSlrX5hD7j5gnr6DSIPrXHjLWm449GI/GpnF5UzYcXbTBrakJvqJbmTELEb6WPmIIA9TFRmY73nMRLEx6TvFdcWa4WcDqaAuA969DeGmYrhuGxiGQOLK4q4V2BbRduGJI9qpvGfjNaxuAvYZcI1s3FADl0IWGVugE/sx9tXaMsVgehpdu0WJCqzEbnSC0fOBtW7+PGD14XBIsKbmJRAYGxe2yz+NS3FPE2H4ewuHt2MMHViVgME2RQXZmglnM9+s9anIecBFJVgehrcPF7JLDHL8faQI93EWEeABzFuDmKXA6sNET/ePtRfpE2wLWCgAfWXe39xavIYgHHSaHNX1FbtxQgHCFgwJ5OA+fx2u9WLw/wDEa3mly7bXDGzylViWZWnUSNoHtU5DzQrg9DRtt1rXfFPxJt37eJy8YcoyXVXm6lIPKuBvhid9P41CeCFsHOFBE/U3v+irvrYzrmr60JET2r0Pxd4uWsvxlzCnCNcKBDqDIoOtQ3Qj3qM8LMFYzDMMdmT2gDzEFlGh+USgLt6FoCgGNt/WpsYdcsssalZZ6alZZ+UjemXcDrXpbhPjmxnT4rC3cKAlsbByLguJqKSRpGhpE7T167VAeCmUDD4/NrESLN22izBOlXvhT8yoFNqwcXAe9GRXprh/jXC5picVgbmFE2dYIcI6XFS5y2PTbePvrz/xhkq4TMMTh0+C1cYJO5CGGUEnrAYCfakqISOg7noO5+Qo7tkqYZSp9GBU/ca3bwjy6xgsmu5m9sXLsX3Jgahbsll0IT8IJtkn3O/QV3nM7HEOS4i49hbV21zQksGKXLaC4jI8A6TqAIgdxU2rzqXFAGvSXh3ma4Xhm3iWTXybd9yuwLBbtwxJFN4+3hc/ya7iBYFu4gu8tiF123tDVAcDdWgSPf2psecCaIGtr/R1wYC43EOBpAtKCd40h3f8CtL/AEjstEYO+oAH1tswOshXX8mpsYmqEkAAknoAJJ+QFJu2ipIYEEdQQQR8wa9B+H1mxlWQnHm0Ll5rZvOejMGYrbQMQdKgafxMU9nV2xn2QXcUbIt3bS3WQ7MyPZ8xCvAJRgIIjv6gGmx5zmhNeocFxGmX8O4XFPa5gTD4UFRAJ1hF6kf3prMvEDxjs5jgXwyYVrTMyMGLKQNDT0A702MrihQoVoTmirLwqYtXdj/SWd9oGz+9QAWrFw3tauiDu9r0gbP1pl4R6Czf+rrkf7E/4axv9IIfz3CavN9QdugMXD/rWyZt/Vtz9w3+Csd8f1f6ZhNxPIbcCI8++xJrliqiY7DEYazddm03mu93I1WSqAEdyAZB3O56Vz45frG79Pt2FdWFy1jh3veVlt6NYOoN9Y4tqVIBHU7zHTY0zi1Gsx0hY/5RXTFK2vw8y04rhv6MrBWvJjEBMkKXvXACYrMuPvDS9lllLl29buC6xQBFZSCFLSZPoK0bhS6ycJXXQlXW1jirKSrKRcukEEbg1jOYZjevLF29dugbgXLly4AYiRqJgweoq4+o3DxnH1eW/wDHWPyNc/jXkpxd/LsOpCteuXkDGYEovWN66PGkxby3/jbP5Goz9IW+1tcHcRmRla/pdSVKtpWNLDoevSsT1URxvw5mOFtYL6ZjVxFkYvDJbtrbCaGAbS0hQTCKywT+1WieJPh82arZVbws8lnaShuatYA6BljpVe8U7hOW5WWmfpeCJnqTynmfemP0gMQy28Hodkl7s6WZZ8q9YIoJDxHyk4Xhr6OW18lcJb1Rp1aLtpZjeJjpVY/R6/8AV4v91a/xvU1xW5bhGySSSbWAJJ3JJezMmob9H3bF4v8Ac2v8b1fwUTjkf/FMb/xF386sPgh/XCfub/8A0VA8b/1njP393/FVg8Ev64T9zf8A+itX/KLjx94QX8dj7uJt37SK6oArK5I5aBdyNu1N/o8v/M8Wf/uqf/1LVW8W85xCZvfS3iL6KFswqXbqKJtKTCqwG9Wr9HyPo2LA/wBsu3oOUsflWe9Khv0f/wCsMb+7/wDearP4bf11nf76z+d6qz4AKf1hjfZIPsec2x99qs/hkwOcZ2Rv9fbH/K14H7iCKX2h7gzw8fL8djcdfuKwu80qtsOxCPd5p1CJLbAQAawjirOBi8diMQuy3bjMvrp+FZ99Kjate8KuJsTdzjH4e7ee5aU32RXYvoKYjQAhO4GlogbbCsx8R8ItvNsYqCF5pIHprVXP4saT0X/wQ4vstYfLMTphy/J1fDcW5PMtn+9JJA7gn0qneJPhk+WXeYkvhnaLb97Z6hLnv6N3j1pzAeGhuZO2ZjEkFFuvyhb/ANlcZP6QPI+HVMbVpnB+ZHN+HryYsaiovWTcIHnNtA6XBP7QJXf+0hNAXBmWPiOExYtAG5ds4hEBIALNcuASTsK6OFcmfKMgxC4wqrAX3IDBgNa6VWe7EwNvWuHhPNXw/CYuWW03Es4hkaAdJFy4QYIIP21jefca4zGKBisQ9xV3CnSqz66UABPuRt2qDTuALf0bhTGXphrq4og+h08lfxWu3xZ/nfDmFxPTT9Fun/8AJbKEffcH3VNZLwrau8NYbCXrpsJetW3ZpUGXfnkefbck7U/xLkFtOG7+Gt3BeSxh20vKmeT9YJ07SNI+6oILHL/8mj/hrf8A/RaxvL+Nsbh8M2Gs3ythteq3ptkHWIbcrq3HvWzY3fgwRv8Aza3+DifyqscFcAYLEZBfxl+zN5FxJW5zLqgctSVOkMFMEelUaBY4W/WPDeFwoucrmYfCnXp1xoCP8MiZ0x1rFPEjw3OUtYBvi/zxcO1vl6eXo/vNM6/wrUOLLpXg6yVJUixgoIJB+K13FYFdxTP8Ts0dNTFo+U0gZihR0daFotWJqw5Ta5dm5Pd7W/YRr601k2X6j0qZz/LSlpFBINxkgdiQ0bwJ7/jXPLPvTWuml57xnhUs/Q2uRfu4R7ltdLwyi3c/ajSP6J+p7e4rNfH6GxOCJYEGw/w9PjHv7/hVx4q8NxdZccL0fR8Fct8rQDrHLvmdYIj+m/s/s++1J8aryasDK+blNpiAAJG0CB3npWZe4VQsLb1KCjQR5U9dI3aJ26lfvPtXVi0OrfrCz2/ZHau7HYyzdt4eLRthbapMBgTaVUY+UT5j67+UEnamsba3EdNKfgij+Fdcaliz5b4h27OS3MuNm6XdL6C4Db0A3mdgTLaoGvfbtVFZal7mDtLZR2Yl3k6A6gmLhXyroJOw9etdN7IbSO6s7aURG1FrdoHXcKxLAiVEA+rAjapzkanx2prxI8RreZ2LNq3Zu2jauayzm3v9WyQuliZlp+yrBlfjdZawiY/CNduJHmQWnVyuwbTcYaW+U/Os5OWIb9q2jkrdk6ttwLlxQVHutsEe5p/CZRZuIHBuIpDQtx7SHUty2m76dMHmenUEUuWMiTC1Lcb+IzZhfsEWzaw+HuLcW2SC7srAlmI2B0ggAdJMkzs94l+IdrNFsC3ZuWuSzk69BnWANtLH0qEbIbcsouMDF4IWAANxLlm0ittIBa6QT7A0p8gtrc0MbhLO6JpNtYKIhh9ezOS+ygjYHepzxa+vJM5r4iW7uS28vFm6LiJhkNwlNH1DIWIhtUHQY27iuTw242TLL165ctPcF1EUBCgIKsxM6iNt6rtm3b+j3bjC5rthYCsgU6yQJlSdiN96lbnD1tXYG7Ki46yGWVVLL3fOSpCmUA6HY1q3GeszC3xHZ9mIxGKv31UqLtx3CmJUMZgxtPyqR4D4nTL8cuJdGuKLdxNKadUvpg+YgR5a4cJgrT3nXWeWqO+oOm+kA7uUgCSd9PajbLrZ0lSxVkxLfErf0ExDBQCDA3jvTlPCYWn+OOIlx2OuYlEZFcIAradQ0IF30kjtXRwHx1cyy+7qnMt3Qq3UnSfKTDIemoam2OxnqOtRuKwNoA6OZIw30jzMh6sqhfKo2gkk/Kuz+TlrzTccadX7STCWbdwkW9BZ97hBCkQBUueMna/Xk0LGeO+GS25wmCdbz7kuLKKW/tObbFnI9O/qKqXhx4kJl13FXMRbuXmxLIxKaAdQNxmLaiOpudqrGd4G1ZVdDlnhCyl1JAa2HPlCAruQPiNd9jhu091reu6DaZRcY6Ar6kY/V+Xy7gddXl3pyxk2fXlbp3cFceJgczxGMe27pfF8aFKal5t1bqzJA2AIMHvUHxhnS4zH38TbVkW6wYK0ahCKpnSSOqnv0im7OWW7l50R4VbbuHLq41Kurd1UDTJg7TXWeHEBtDWTzLllGKlSIuWVuEoY9SQJ7CnPGJMMqsPhx4q/q60+HxFo3sOxLLp060LfGIYhWQ9YkQSes7SvF3jTau4N8LgcO1hbilGZhbTSjfELaWyRJBIkkRPQ1Tv5L2/ovP5jzyOZHljm6OZp6fBp+33pL8IqtxFuXGRWtXGd4EJdtqGYdN7fmHvs3pWeeDX1ZJzAeJdi3kRy42bpum3dQXBo0TcZiCd9Ueb0rOmG1Tb5GtvFLZuswHLV7hG+lihY+YKdKaoGogwNzXTcyCwq3Ge6yAMwRi9k7CzbuoYAm5qNz9kjaNhV54xPryTviL4kWcwweHw1m1ctiyysdeiCFtlFjST6nrT3h94o2cBl93CX7N24Lj3CpTRAW4iqQdRHcE/bVau8KaOSWNyGRzdAA1B0t83Ra9SV8u87q3pScPk2HZGuMbttfqtIuvbtk6xcJhtB1DybGBO/pU54r9eSycBeLIwWE+h4qy16ypYoyFSyhjJQo8BlkkzO0xHp28b+MiYjBthMFYaxbddLlginTMlURCVAPcz0mBvIprZDZ02vO2u5a5hGu3I+oe78GiQsqBJPeuPKsrS5ZN1y8LziyppkrbWyQFkbGbpJJmAp2pyx9ThWpcO+OWEsYHD4a7hbzmzat22P1RViigSJbpIqH8QfFXCY/Ath7GFe07MjB2W0ANLSd1JO9Vj+SNslIuFFe7aUa3tnUlxAfIyAhmmY6SO1RGPwVlcPadObruFwdTIVHLIVtgoO5O2+1JljfC4WeoqipdCujm2Tg7CSRIq08UZPcdrJs4W/de0bd1SjWkttpuajbYtuCdI9ob5xD8GwGArYMNbhAPYV5dbzdbdYs9uZzmPKNg4LSb5dbUs97QC6zztlHLAc9x5V7naqz4z4LHLh8MHa09tieYUTQUuBW2+KGTSWPwz5PcRtsVnnjlgw+V6i2nl3rTTuNjKEGCOuuN5/iOkx0xtjWHwd/lW9Gl1EEzIhmgLuOkkt8y0d66cww5EagJ0rMGR8I6GBT2V4S0+GtacQbLDVEMJuE6NvMYaNjBnYGN4rqx+H8q76oAEmJMbSY2nbtWpe2lee642Fy4oHQLcuKvWfhBjrvXM0xp1NHpqYjrO4mOu/ud+td9+3XKyV0mmbs0b7xp5lzSOih3CiDIhZjrv86RevO063dpAB1OzSBuAZO4nePXenStIKVdRN0h7rHq7n5u57g9z6qv8Ayj0FLTE3Bqi7cGr4ouOC3+8Z3O0b9qLRQ0U1DdNhdo3gxIkwY6SOhj3pYvuDIuXAZmQ7gyREyDMwSJ6wSKXpoilVDVy4xJJdySIJLMSR6EkyRt06UOc4UoHcKeqhmCn5qDBpZSklKahukJfdWDK7hgIBDMCAOwM7L7dKSbzSDrfUCSG1vILdSDMgmACe8UopRFaahsV3EuwCtcuMoiFZ3ZRGwhSYG1E2LuEKOZchfhGt4XYjyidtiRt2MUCtJK1NRd02u3QkbEGCRIOxBjqD6U4mLuLOm5cWQAYdxIAgDY9ANgOw2otNDTSyVNiGKuAQLlwAdAHcAQI2E+m3ypvnvBGt4YksNTeYsIJbfckGCT1pZWm2WpqLugMU4YOHfWIAbU2oACAA0yBG0Ui7iHb43Zt58zM0mAJ3PWABPsKBFJIpo3ShiXknW8khidTSWEwxM7sJO/XenFzS8CSL10Fo1EXLktHSTO8UxFFFTUOVLXFOGDB3DAQG1NqAiIDTIEbRSzmF0sG5tzUDIbW8gkBSQZkGAB8hTMUIq6hunHxtwmTcuEyGkuxOoCA0z8QG000zkgAkkCYBJIE9YHae9HFFFNQ3SNNClxQqo3rhrAnmqF7kCtaUQKrWAykLj3ZAAq7wOgLLEe25JqzVxn9aoVUvFewHyfFalLBVV4ESDbdXncjppn5TVtqM4my/n4LEWSCeZZurA6+ZCNvetI885Vdw7YZBibYPnCpJ2kwTIkAyAR89961/hLg/BXsLbucl9JDBVuBrcBXZf6OBExIkdCKz3wwXHi3zMPh0vBlQAuxtKOuqHgww8vYggsIrcMpN3kqb6qtwjzKjF1XcwAxAnaN4FY1utbZT4i+H1vDWxfw+vTqh0PmCg9CD1AmBvPWs1uW69RY/CpcRrdwAq4KkHoQawPjXh36LintqrC31tyQZU+/zkb77VcMu+NL5tUytJIroZKbYV2YNaaGilxS9NA1poaad00NNAyUpJSrZknh7jMSVK2WVG3Dv5Fj133+W1WvMvBu3aK/zpoPXUgkbeqnfftFS5SemmTG3SGt1o3EHh/asWda3WMeqRPzOo/lVdvcDYvlC6thriN3txcYTESi+befTtvFJnL4WWKyUpBWuhkjY9tj7EetNla0hrTRaad007bwLsj3FRmS1HMcKSqaumpug+2g4ytIYU+RXUcgxH0f6TyX+jzHNgaJ1adt5Pm2mKgimWk6adfYSaueE4ItYfCHEZjrBuLNi1bcKRIBVrjQdySBp7bzJiJbpYoxWkkVJZxYtLcAsFykDzPGpjG5gfDuYj2rgigRFDTTiWyzBVEkkAfaQN/Qb9a0PJvDC1evsnNYfR3Q3maHt3UEE6IRdJMEEEsBMSTUt0sm1DwOT37wmzZuXBIWVUsNR6Cen+Xeu/MMgWwihy7XSQHCKQtuZ0BNQHNYkdV2HTrudqxGVC1YFz6T9Q5DEaQsKCCq2o+FZAG+0H78y4qzYG7cZGYiVCh1BEAblWMELvA7mJNYme6tmlat8LYpgCLDwem6D8C00K7LNrF6Ry9bJGxBG/wB+8zNCt9svVlrBqrs6iC0avQxO8eu9P0KFZUKBoUKDnwWBSygS2oRRMACBJMn8a6KImiJrGWUxAdAetcOOyCxeYNdtq5UELImAetdwamb2IAMTE9/Ss3LH1ZvxTOIPC7DXZa2OURv5ehgeh2Hz9qoS+FuKe0LiqsESATDEfKNq26/cGknUNuvcfdXN+uLWk6yFKiSDtt7etXno47eecXw1etAF7TqD0LKyg/KRXG2FI6it7vcT27xGgalB7gGd/wAveojMeH7GNYxsQ8FlVdRMxE9CK1PllLhYzjJPD/F4ooVtFLbx9a8BQvrE6j02gb7es1oeQ+D1mxft3bl5rvLbUEKKqNsQNQOomCQevYVa8qyJrCIi3W0WxABhiR7mPu27V1tiirGTI/Ks5fJpZjt3CuLF5aLhlug6V02LwYSOlKa5UtlnZ3KqmecOc5QuqJPz7j8t6fy7BiyukPpCnuJEfKalXv8AmH21DZvlty6ToKjbvO5+z2rnGqyTxF4Ze1fbEa1upefzMi6Vt3CJ0kSYGmPN3MjrVUweXXLzhLKPccyQqKWaB1MDt71oWf5dcfDX11NCFSUAnUyuFAMbxuT8wKlODfD+7hFXGi4TeNvayqQALoU6XLbkiAYAG4HXv6Zlqdueu0Lw94LX71oXcTdOGBJ+q5eu5pG0k6gFJPQQ20T1gaRgMuXBLhcDYQFdLF2KiTC73HjuWIk+9O3sXirWGQuym6fi2jTMkD3PYn1rhym3zcWLzsS4RgFHYsACfun8K5ZfJv1uYfqoZ74MXbuPL2jaXC3GVn8xRhJm6Laqpid4JOxarvxbka3cCcPaw/MGjl2wWZVWBpUkruADEmp+5ilCgkT2AqA4h4puWWRLaCXYAdGnp3Hzipz3omNZjwt4UY6xmOGa+qC2j6zcU85CUEhWECCT0JAAj1gGw+KHAGKxJW7YYXSqw1skq3xEyh+E7mIMfM1eMPda5ouPc0CW0r1JgkHXsOkdukVTePONoDWrbnfuPb8qc7bKsxUvL/D57ZDYnDWeTykDc2+bdxnbVLWSpOhgYlWgRp7zTFzgnC2y92+1+zZtawbLlWu3yoBBsOohkgyd5kEAjeJ2xxMty1Zw126lwXCgYFZZA4IMsejKYM+9duK4Jw1i230nEXLtpBLICRbHQryyp1qxIAkGD5hA7dOV/WNE8MJhMBh7V6yl2L3md7hVrhEFkRwIQfDICgkTPehm2Y4q7YNixquXGBe+9tCTpOoi2WUw4AMEjrBil2bwxvKtW4GHthAFA1GywjQHYwSYAEiR1G9WLB55ZsXhZtIE23YwSd9o7Vzt7b/FVz28LNtMOqnQoChWBFzcftA9AT6ADYelZhn+NDBEEypII9Nzsa2jiDA2Mxv8s3V56KRbdS50BipaVEaj5ZA96xbijJ/oeMuWtZdUIh2GliSATI+Zq4wyvTsyziW9ZtLbRF0rMareo7kkyZ9SaFQIzM+ooV0c+ns+hRBqBanKa2ATRTTN2+BTC40V48vm706TC2bdhNc7X5JArnvX947mgLoFcrna3MNGf1wFu8tu8R9tPYrDG45HQRBb1/8AFQ+e4SWV12ZYPzjtSsLxC7EIVMnaPWfftUmX5W7h+xC3M+TdbWoiTqkEkb9Pf/UU1n2T4t7Jfl7ISAvVyHCyyhZkbxHUaTV1GT2mYMbYUpqgDYSYknT1MAbmncSt79grEjtvA9J29q9Mw/rnz/jM+HFu3X0W12TaTsCR2q9YXLbupCjLaCeV0iZjtP4zXBlfDBwt03XuBwzOzdUMsdUiOp9R03qQxnEyW4Cb7bUmp6t3l4k8bjFRYY7nYRVezLMAqEmdQ3nt8qlLNgYhFdyYYAgKYPrufX2pj+SqbfWuYJIkg9yY7Ex7+lMpckxsxcGBzZgoaQQYIUSCfQAd5qy3mGmd+lVr6MbOIcPa8htnTcQDTsd5A+E+b8O9dOFzsMh2dguxIUnf3rnl1NN65XcNZhidJn3p2xmYgR8Ubio3ObzFQyLK7SOhP2VzX7oSwLigIUILf3g0D8JFMMulyxWDLsBF8XAkawSzepJ3B3+41OCQST0rP8v44PnHSP8AufwqVw3E7X/qrQ1MQT19OvXoN/xrryc7hXdnOYpv5vLG9VLAZu3Nbl76ZBIMEjt7dKsGK4MusfLfHeQUO3Tpv86rWcZOcEbRvbLcuKr3U1FY1ftgDbr/AK7Vjjfa3MprUXzLLy3cOG1T1BmOqmD0+VVPihQSCD06doPrP2VJYHiC2gNvWNKmF9lqPz7Hg2tVpeYP2iBqgeu38K45Xvp1+PHXqv2s7e8nKBOpWIU9zO/b7aoPFFk27hUmTv8AOpHMeIlw95LqapUAkRuVPpPaDtXFnmKs4pefa1ATDBuuradq9GEsu/xn5NWanqrHUhlT1Me81PYbMnNgqZYFlJO50hdvuJf7KVkmQ28Q+h7htKQfPAbS0eUsO4nqNvmKbzfDNgL7WQ2r6seZgAHW6sEhZMAieu9eivLGocN4W0mEtXVC27vLPMnURc66QyjaZAaT0qgcS48hwFJ1Seh6TVo8N8MGti7iGU2wGFtXBYMRJLR/ZAJ9t/aoXjT6At7mYe4WYk6kjyL7oe2/beuM/wBOv4Rwllt58TZdmW3Z85a5qkkqCIKqwbUSQO2wPyNk4jyzL8JcTFPa517YrqusVlOhNvURHoOlZPiM2bV5W29tvlTeI5rwRJEd27faa6arn0vd3xctsxLYZJJ7LbPy6ielCs4+iH+yKFa4s7exkJ7Hf0ort/aO5qqLxQIkHf7j+NdFziZHEah09Y9tvfevF+adddhjs06g/I1wXc00iJ6VWeIOK7bXAtsg6SQSplSZjr6zIPvNQ2L4ggmT0muX117cLNLymfAGZ+32rp/lInQnf1rLTnuroa5bme9ia3PjrOWLX24ktuwQmR1Me0Rv6V13MaqrqUbgbHuayXLM4A3J67CppOICFO53G0zHWpw053X40PLOIzdI0zAmZ+e38a7MZnYUGSB1gdZI/wBazzLs+0CFgHST6ky09faaTmSOwB5uw6qNo1HffvUu/wCkwxqaz7Przr9WupWYiFmRIEGQZnr22iuPC8NMzLqukfD+yRpB+Lr39KcyW+tq2Z6x1mT/AOa7cJmyv2BMdSSI27+talqZTSfy3C27VoWkd20zBHXcz2pyzhpOoPdX5kfxFUq1xGq3GKNExIltiNq6bXG2rYbkGDuPbuau6zpbMbliXCdTuCehBEr8tvbvNN4/GqlrRbEAD7T7nbrVavcTCCS0QJj1/wA6gMy4wFxNpA33ESTE1JuqlP17qVlDftQDvHTof86a1/SLemYE7x3gz37VUrOL122cMNU7/Yv5128OYwtqYNAA7+//AGa6cdRLluu1uHbkvyrbHvImIJgRPWT6VP8ACfD2Ks30Z9KKhYP5/iDDooHUSR19Pahl+ekCJ7bbE07dzkllC7T3O0Cs3Ki44i/c7XEnsIP4maiM2a/dQJrtqJ3IkzBBXZhBMiod85gSWUgbCOse5qPv8Qk/CQaW1JIl8vy9LFp3u6bl5tW8bBZ2gHuYkn3ioMcQ6GZTGmDCx1nsIrjxvEIHxEGqHxHnChg9v4WlWXtPUEelJjcr26TKYpfitrN20Lts6mMhgZ+6O1UXm8swOjdRTVzMSGMEwaZv4iTNevHHU08+eW6mcLmpTodv41w5pjudc8xJAAA3/P76i72IPQUi28VrTntpvAPEwT6u8xFu3bItgQPmD66pocdZumL1WbNlC1vQylQiNbURI2jVIPT3ms+wl5p2NXDIMrZLouoyqsbmAxad+kwD2msWSXayqZjMMyGHBU+hET8qFrHHTpO4FavjMyLbSrgyG1Abj0jpVSv8KYbmlizAEyLaxt0JEx06/fWpkipm8fWhV3ORYE//AEo2G2q56f71HTkLI2ckdaT+uJ6GqGeJZ6K34f502M3YkkEr7V5/rdOa7Xs0BkECK5L72WG6j8ap9zOLm/n2+z/Kju5mk76gehjoa19ac01fyi3+w5X7Z/Ig/nXO+QmDpuKx/vAz9/8AGon9bR0J9tv9aBzgn9o1rVXmcbEXbDQy6ZO28g/I1P5LxVduW3t3XLINJ7Ej0gx0gfhUB+vdQhhqHv8A61ypiQrlk1KD1HUbbCJq3HcTkuYzZA2z7x3/AMq6LectMhg3yIqh38UD1JnbsPSmueP7R+41n64vOzxqi8ZWlUArB/vKP9RTbcToSh1qJUSANukQYNZmcaJkHf5GnjmogAhdu8GTT605NEx2fhSmlbaFvKHAG6+4B3HzqrXVu2b/AJwNDbypkE9dx1B/Cq7isYrqRMdD0NdNvPCBGx2gzJkffV4pyXI5kFt7vsZgD+NVgZuZKzsGb8F2/OuH9bg7FVjsYJ/jQOYoBstv/kjr/Gkw0vJPZPmUWySZ8y9e/wB/UVJ28fbQsi7A9PWO3ziqScaIgaQPQSI/CgMcQZkSPc1bjs5aaFhs8hYLesD2or3EB7Gs/t5gQZkffSmzQn/zWeByXq/nmoQZio67nxUEdQOke9Vb9an/ALNNPjpqzA5pHE565kHeuBsfqVlImR9x7GmziQfSmHYdjW5NJy2bL0kmiIoq3GBMKNKLTQAqjpw7kbxUlhc6uIIU7VELHrBocys6E9aztgo9T1NDF5gI/ZmOv7X31BC90pV7ET2+2mh3LmF0bAk+89aFRfNNCroPUKFCsgUKFCgFFQoUB0VChQCioUKAqOioVAKOioUAoUKFUFQoUKAUKFCqBQo6FQJoUKFUEaFChVANF2oUKBNChQqgUKFCgFChQo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data:image/jpeg;base64,/9j/4AAQSkZJRgABAQAAAQABAAD/2wCEAAkGBhQSEBUUEhQWFRUVGBUYFhcYGBQUGBUYFRcXFxgdFhcYHCYeGhojGhQXIC8gIycpLCwtFx4xNTEqNSYrLCkBCQoKDgwOGg8PGiwkHB8sLCwsLCwsLCksLCwpLCwpLCwsLCwsLCwsLCkpLCwpKSwsLCwsLCwsLCwsLCwpLCwpLP/AABEIAMIBAwMBIgACEQEDEQH/xAAcAAAABwEBAAAAAAAAAAAAAAAAAQIDBQYHBAj/xABKEAACAQIEBAQCBgUJBwIHAAABAhEAAwQFEiEGEzFBByJRYTJxFCOBkaGxCBVCc8EWJDM1UmKy0eFTcnSSwvDxNMMlJkNjg6Oz/8QAGAEBAQEBAQAAAAAAAAAAAAAAAAECAwT/xAAfEQEBAAIDAAMBAQAAAAAAAAAAAQIREiExAxNBUTL/2gAMAwEAAhEDEQA/AMPihFLihFbAaywUMVIDTBgwY6we8SPvpEVP5nZIy7BEzDPi9O2xhrQMHvvUHFNhEUIpcUIoERQilxQigRFCKXFCKBEUIpcUIoERQilxQigRFClxQigRQpWmhFAmKKjoRQFQo6FUFQoUKgEUVHQqAqFHRU0BQoUKyBQoUKAUKFCgfoGlxSWGxraNk4tyLDtwrhrlr4sLy9wIm5cYLfG4kgs+rb+yKxqvRHHOCZeE9OmGW1hWIEbfWW2J29tzXnqKkUihS4oRWkIoUuKEUCKFLihFAihS4oRQIoUuKNaBuhXWqq3aD6/99aYa3Bg9qBqKEUuKKKgTFFFLiiigRpoopyKKKKRFFSyKIigTFFSooqAqFHRUAoqOhQFQo6FTQKhQoVNDtincJZDXEVp0s6BokmCwBgDcmOwpEV3ZEv8AOrM/2x+AJH4ito9PZ4VxGX3rBtXkS5YdA5QELKQp0qS2xg7jtXk9RsK9k4X/ANKv7of4a8fCxyzouK4uCJUhlIkSJBjsa54+LTOjafX/ADj8xQiuy7YBRCPIfNsdttTev2mP8q57iQSPQmtzsNxQilRQirpCYoRSooRQJihFKihFNBMUIpUUIpoHZO9HiTLGKICiigRFFFORRRQNxRRTkURFAgiiilxRRQIiiilxRRUCCKKKXFFFAiKKlxREUUmiozQoCoUdFQChQoUEjFSOT29Oq7tNsppmfiYnePYA/fXJpqx8NIPo9+ULee1t6wHMfMwO1W+EabxFn+IwWZYKymIutYu4a69xG5Tailu6VjybbqvT0+c0vxwwAt5ujIoU3cPbYntqXXb6f7iIK2C/Y5+XNdxGGS3eS0wQkJcdAViVeNpk7bVTfF7h+xicdgrbXmS86ujNtHKC3HUxABOtCNjMH5Vxlas7ZDm1nSlrX5hD7j5gnr6DSIPrXHjLWm449GI/GpnF5UzYcXbTBrakJvqJbmTELEb6WPmIIA9TFRmY73nMRLEx6TvFdcWa4WcDqaAuA969DeGmYrhuGxiGQOLK4q4V2BbRduGJI9qpvGfjNaxuAvYZcI1s3FADl0IWGVugE/sx9tXaMsVgehpdu0WJCqzEbnSC0fOBtW7+PGD14XBIsKbmJRAYGxe2yz+NS3FPE2H4ewuHt2MMHViVgME2RQXZmglnM9+s9anIecBFJVgehrcPF7JLDHL8faQI93EWEeABzFuDmKXA6sNET/ePtRfpE2wLWCgAfWXe39xavIYgHHSaHNX1FbtxQgHCFgwJ5OA+fx2u9WLw/wDEa3mly7bXDGzylViWZWnUSNoHtU5DzQrg9DRtt1rXfFPxJt37eJy8YcoyXVXm6lIPKuBvhid9P41CeCFsHOFBE/U3v+irvrYzrmr60JET2r0Pxd4uWsvxlzCnCNcKBDqDIoOtQ3Qj3qM8LMFYzDMMdmT2gDzEFlGh+USgLt6FoCgGNt/WpsYdcsssalZZ6alZZ+UjemXcDrXpbhPjmxnT4rC3cKAlsbByLguJqKSRpGhpE7T167VAeCmUDD4/NrESLN22izBOlXvhT8yoFNqwcXAe9GRXprh/jXC5picVgbmFE2dYIcI6XFS5y2PTbePvrz/xhkq4TMMTh0+C1cYJO5CGGUEnrAYCfakqISOg7noO5+Qo7tkqYZSp9GBU/ca3bwjy6xgsmu5m9sXLsX3Jgahbsll0IT8IJtkn3O/QV3nM7HEOS4i49hbV21zQksGKXLaC4jI8A6TqAIgdxU2rzqXFAGvSXh3ma4Xhm3iWTXybd9yuwLBbtwxJFN4+3hc/ya7iBYFu4gu8tiF123tDVAcDdWgSPf2psecCaIGtr/R1wYC43EOBpAtKCd40h3f8CtL/AEjstEYO+oAH1tswOshXX8mpsYmqEkAAknoAJJ+QFJu2ipIYEEdQQQR8wa9B+H1mxlWQnHm0Ll5rZvOejMGYrbQMQdKgafxMU9nV2xn2QXcUbIt3bS3WQ7MyPZ8xCvAJRgIIjv6gGmx5zmhNeocFxGmX8O4XFPa5gTD4UFRAJ1hF6kf3prMvEDxjs5jgXwyYVrTMyMGLKQNDT0A702MrihQoVoTmirLwqYtXdj/SWd9oGz+9QAWrFw3tauiDu9r0gbP1pl4R6Czf+rrkf7E/4axv9IIfz3CavN9QdugMXD/rWyZt/Vtz9w3+Csd8f1f6ZhNxPIbcCI8++xJrliqiY7DEYazddm03mu93I1WSqAEdyAZB3O56Vz45frG79Pt2FdWFy1jh3veVlt6NYOoN9Y4tqVIBHU7zHTY0zi1Gsx0hY/5RXTFK2vw8y04rhv6MrBWvJjEBMkKXvXACYrMuPvDS9lllLl29buC6xQBFZSCFLSZPoK0bhS6ycJXXQlXW1jirKSrKRcukEEbg1jOYZjevLF29dugbgXLly4AYiRqJgweoq4+o3DxnH1eW/wDHWPyNc/jXkpxd/LsOpCteuXkDGYEovWN66PGkxby3/jbP5Goz9IW+1tcHcRmRla/pdSVKtpWNLDoevSsT1URxvw5mOFtYL6ZjVxFkYvDJbtrbCaGAbS0hQTCKywT+1WieJPh82arZVbws8lnaShuatYA6BljpVe8U7hOW5WWmfpeCJnqTynmfemP0gMQy28Hodkl7s6WZZ8q9YIoJDxHyk4Xhr6OW18lcJb1Rp1aLtpZjeJjpVY/R6/8AV4v91a/xvU1xW5bhGySSSbWAJJ3JJezMmob9H3bF4v8Ac2v8b1fwUTjkf/FMb/xF386sPgh/XCfub/8A0VA8b/1njP393/FVg8Ev64T9zf8A+itX/KLjx94QX8dj7uJt37SK6oArK5I5aBdyNu1N/o8v/M8Wf/uqf/1LVW8W85xCZvfS3iL6KFswqXbqKJtKTCqwG9Wr9HyPo2LA/wBsu3oOUsflWe9Khv0f/wCsMb+7/wDearP4bf11nf76z+d6qz4AKf1hjfZIPsec2x99qs/hkwOcZ2Rv9fbH/K14H7iCKX2h7gzw8fL8djcdfuKwu80qtsOxCPd5p1CJLbAQAawjirOBi8diMQuy3bjMvrp+FZ99Kjate8KuJsTdzjH4e7ee5aU32RXYvoKYjQAhO4GlogbbCsx8R8ItvNsYqCF5pIHprVXP4saT0X/wQ4vstYfLMTphy/J1fDcW5PMtn+9JJA7gn0qneJPhk+WXeYkvhnaLb97Z6hLnv6N3j1pzAeGhuZO2ZjEkFFuvyhb/ANlcZP6QPI+HVMbVpnB+ZHN+HryYsaiovWTcIHnNtA6XBP7QJXf+0hNAXBmWPiOExYtAG5ds4hEBIALNcuASTsK6OFcmfKMgxC4wqrAX3IDBgNa6VWe7EwNvWuHhPNXw/CYuWW03Es4hkaAdJFy4QYIIP21jefca4zGKBisQ9xV3CnSqz66UABPuRt2qDTuALf0bhTGXphrq4og+h08lfxWu3xZ/nfDmFxPTT9Fun/8AJbKEffcH3VNZLwrau8NYbCXrpsJetW3ZpUGXfnkefbck7U/xLkFtOG7+Gt3BeSxh20vKmeT9YJ07SNI+6oILHL/8mj/hrf8A/RaxvL+Nsbh8M2Gs3ythteq3ptkHWIbcrq3HvWzY3fgwRv8Aza3+DifyqscFcAYLEZBfxl+zN5FxJW5zLqgctSVOkMFMEelUaBY4W/WPDeFwoucrmYfCnXp1xoCP8MiZ0x1rFPEjw3OUtYBvi/zxcO1vl6eXo/vNM6/wrUOLLpXg6yVJUixgoIJB+K13FYFdxTP8Ts0dNTFo+U0gZihR0daFotWJqw5Ta5dm5Pd7W/YRr601k2X6j0qZz/LSlpFBINxkgdiQ0bwJ7/jXPLPvTWuml57xnhUs/Q2uRfu4R7ltdLwyi3c/ajSP6J+p7e4rNfH6GxOCJYEGw/w9PjHv7/hVx4q8NxdZccL0fR8Fct8rQDrHLvmdYIj+m/s/s++1J8aryasDK+blNpiAAJG0CB3npWZe4VQsLb1KCjQR5U9dI3aJ26lfvPtXVi0OrfrCz2/ZHau7HYyzdt4eLRthbapMBgTaVUY+UT5j67+UEnamsba3EdNKfgij+Fdcaliz5b4h27OS3MuNm6XdL6C4Db0A3mdgTLaoGvfbtVFZal7mDtLZR2Yl3k6A6gmLhXyroJOw9etdN7IbSO6s7aURG1FrdoHXcKxLAiVEA+rAjapzkanx2prxI8RreZ2LNq3Zu2jauayzm3v9WyQuliZlp+yrBlfjdZawiY/CNduJHmQWnVyuwbTcYaW+U/Os5OWIb9q2jkrdk6ttwLlxQVHutsEe5p/CZRZuIHBuIpDQtx7SHUty2m76dMHmenUEUuWMiTC1Lcb+IzZhfsEWzaw+HuLcW2SC7srAlmI2B0ggAdJMkzs94l+IdrNFsC3ZuWuSzk69BnWANtLH0qEbIbcsouMDF4IWAANxLlm0ittIBa6QT7A0p8gtrc0MbhLO6JpNtYKIhh9ezOS+ygjYHepzxa+vJM5r4iW7uS28vFm6LiJhkNwlNH1DIWIhtUHQY27iuTw242TLL165ctPcF1EUBCgIKsxM6iNt6rtm3b+j3bjC5rthYCsgU6yQJlSdiN96lbnD1tXYG7Ki46yGWVVLL3fOSpCmUA6HY1q3GeszC3xHZ9mIxGKv31UqLtx3CmJUMZgxtPyqR4D4nTL8cuJdGuKLdxNKadUvpg+YgR5a4cJgrT3nXWeWqO+oOm+kA7uUgCSd9PajbLrZ0lSxVkxLfErf0ExDBQCDA3jvTlPCYWn+OOIlx2OuYlEZFcIAradQ0IF30kjtXRwHx1cyy+7qnMt3Qq3UnSfKTDIemoam2OxnqOtRuKwNoA6OZIw30jzMh6sqhfKo2gkk/Kuz+TlrzTccadX7STCWbdwkW9BZ97hBCkQBUueMna/Xk0LGeO+GS25wmCdbz7kuLKKW/tObbFnI9O/qKqXhx4kJl13FXMRbuXmxLIxKaAdQNxmLaiOpudqrGd4G1ZVdDlnhCyl1JAa2HPlCAruQPiNd9jhu091reu6DaZRcY6Ar6kY/V+Xy7gddXl3pyxk2fXlbp3cFceJgczxGMe27pfF8aFKal5t1bqzJA2AIMHvUHxhnS4zH38TbVkW6wYK0ahCKpnSSOqnv0im7OWW7l50R4VbbuHLq41Kurd1UDTJg7TXWeHEBtDWTzLllGKlSIuWVuEoY9SQJ7CnPGJMMqsPhx4q/q60+HxFo3sOxLLp060LfGIYhWQ9YkQSes7SvF3jTau4N8LgcO1hbilGZhbTSjfELaWyRJBIkkRPQ1Tv5L2/ovP5jzyOZHljm6OZp6fBp+33pL8IqtxFuXGRWtXGd4EJdtqGYdN7fmHvs3pWeeDX1ZJzAeJdi3kRy42bpum3dQXBo0TcZiCd9Ueb0rOmG1Tb5GtvFLZuswHLV7hG+lihY+YKdKaoGogwNzXTcyCwq3Ge6yAMwRi9k7CzbuoYAm5qNz9kjaNhV54xPryTviL4kWcwweHw1m1ctiyysdeiCFtlFjST6nrT3h94o2cBl93CX7N24Lj3CpTRAW4iqQdRHcE/bVau8KaOSWNyGRzdAA1B0t83Ra9SV8u87q3pScPk2HZGuMbttfqtIuvbtk6xcJhtB1DybGBO/pU54r9eSycBeLIwWE+h4qy16ypYoyFSyhjJQo8BlkkzO0xHp28b+MiYjBthMFYaxbddLlginTMlURCVAPcz0mBvIprZDZ02vO2u5a5hGu3I+oe78GiQsqBJPeuPKsrS5ZN1y8LziyppkrbWyQFkbGbpJJmAp2pyx9ThWpcO+OWEsYHD4a7hbzmzat22P1RViigSJbpIqH8QfFXCY/Ath7GFe07MjB2W0ANLSd1JO9Vj+SNslIuFFe7aUa3tnUlxAfIyAhmmY6SO1RGPwVlcPadObruFwdTIVHLIVtgoO5O2+1JljfC4WeoqipdCujm2Tg7CSRIq08UZPcdrJs4W/de0bd1SjWkttpuajbYtuCdI9ob5xD8GwGArYMNbhAPYV5dbzdbdYs9uZzmPKNg4LSb5dbUs97QC6zztlHLAc9x5V7naqz4z4LHLh8MHa09tieYUTQUuBW2+KGTSWPwz5PcRtsVnnjlgw+V6i2nl3rTTuNjKEGCOuuN5/iOkx0xtjWHwd/lW9Gl1EEzIhmgLuOkkt8y0d66cww5EagJ0rMGR8I6GBT2V4S0+GtacQbLDVEMJuE6NvMYaNjBnYGN4rqx+H8q76oAEmJMbSY2nbtWpe2lee642Fy4oHQLcuKvWfhBjrvXM0xp1NHpqYjrO4mOu/ud+td9+3XKyV0mmbs0b7xp5lzSOih3CiDIhZjrv86RevO063dpAB1OzSBuAZO4nePXenStIKVdRN0h7rHq7n5u57g9z6qv8Ayj0FLTE3Bqi7cGr4ouOC3+8Z3O0b9qLRQ0U1DdNhdo3gxIkwY6SOhj3pYvuDIuXAZmQ7gyREyDMwSJ6wSKXpoilVDVy4xJJdySIJLMSR6EkyRt06UOc4UoHcKeqhmCn5qDBpZSklKahukJfdWDK7hgIBDMCAOwM7L7dKSbzSDrfUCSG1vILdSDMgmACe8UopRFaahsV3EuwCtcuMoiFZ3ZRGwhSYG1E2LuEKOZchfhGt4XYjyidtiRt2MUCtJK1NRd02u3QkbEGCRIOxBjqD6U4mLuLOm5cWQAYdxIAgDY9ANgOw2otNDTSyVNiGKuAQLlwAdAHcAQI2E+m3ypvnvBGt4YksNTeYsIJbfckGCT1pZWm2WpqLugMU4YOHfWIAbU2oACAA0yBG0Ui7iHb43Zt58zM0mAJ3PWABPsKBFJIpo3ShiXknW8khidTSWEwxM7sJO/XenFzS8CSL10Fo1EXLktHSTO8UxFFFTUOVLXFOGDB3DAQG1NqAiIDTIEbRSzmF0sG5tzUDIbW8gkBSQZkGAB8hTMUIq6hunHxtwmTcuEyGkuxOoCA0z8QG000zkgAkkCYBJIE9YHae9HFFFNQ3SNNClxQqo3rhrAnmqF7kCtaUQKrWAykLj3ZAAq7wOgLLEe25JqzVxn9aoVUvFewHyfFalLBVV4ESDbdXncjppn5TVtqM4my/n4LEWSCeZZurA6+ZCNvetI885Vdw7YZBibYPnCpJ2kwTIkAyAR89961/hLg/BXsLbucl9JDBVuBrcBXZf6OBExIkdCKz3wwXHi3zMPh0vBlQAuxtKOuqHgww8vYggsIrcMpN3kqb6qtwjzKjF1XcwAxAnaN4FY1utbZT4i+H1vDWxfw+vTqh0PmCg9CD1AmBvPWs1uW69RY/CpcRrdwAq4KkHoQawPjXh36LintqrC31tyQZU+/zkb77VcMu+NL5tUytJIroZKbYV2YNaaGilxS9NA1poaad00NNAyUpJSrZknh7jMSVK2WVG3Dv5Fj133+W1WvMvBu3aK/zpoPXUgkbeqnfftFS5SemmTG3SGt1o3EHh/asWda3WMeqRPzOo/lVdvcDYvlC6thriN3txcYTESi+befTtvFJnL4WWKyUpBWuhkjY9tj7EetNla0hrTRaad007bwLsj3FRmS1HMcKSqaumpug+2g4ytIYU+RXUcgxH0f6TyX+jzHNgaJ1adt5Pm2mKgimWk6adfYSaueE4ItYfCHEZjrBuLNi1bcKRIBVrjQdySBp7bzJiJbpYoxWkkVJZxYtLcAsFykDzPGpjG5gfDuYj2rgigRFDTTiWyzBVEkkAfaQN/Qb9a0PJvDC1evsnNYfR3Q3maHt3UEE6IRdJMEEEsBMSTUt0sm1DwOT37wmzZuXBIWVUsNR6Cen+Xeu/MMgWwihy7XSQHCKQtuZ0BNQHNYkdV2HTrudqxGVC1YFz6T9Q5DEaQsKCCq2o+FZAG+0H78y4qzYG7cZGYiVCh1BEAblWMELvA7mJNYme6tmlat8LYpgCLDwem6D8C00K7LNrF6Ry9bJGxBG/wB+8zNCt9svVlrBqrs6iC0avQxO8eu9P0KFZUKBoUKDnwWBSygS2oRRMACBJMn8a6KImiJrGWUxAdAetcOOyCxeYNdtq5UELImAetdwamb2IAMTE9/Ss3LH1ZvxTOIPC7DXZa2OURv5ehgeh2Hz9qoS+FuKe0LiqsESATDEfKNq26/cGknUNuvcfdXN+uLWk6yFKiSDtt7etXno47eecXw1etAF7TqD0LKyg/KRXG2FI6it7vcT27xGgalB7gGd/wAveojMeH7GNYxsQ8FlVdRMxE9CK1PllLhYzjJPD/F4ooVtFLbx9a8BQvrE6j02gb7es1oeQ+D1mxft3bl5rvLbUEKKqNsQNQOomCQevYVa8qyJrCIi3W0WxABhiR7mPu27V1tiirGTI/Ks5fJpZjt3CuLF5aLhlug6V02LwYSOlKa5UtlnZ3KqmecOc5QuqJPz7j8t6fy7BiyukPpCnuJEfKalXv8AmH21DZvlty6ToKjbvO5+z2rnGqyTxF4Ze1fbEa1upefzMi6Vt3CJ0kSYGmPN3MjrVUweXXLzhLKPccyQqKWaB1MDt71oWf5dcfDX11NCFSUAnUyuFAMbxuT8wKlODfD+7hFXGi4TeNvayqQALoU6XLbkiAYAG4HXv6Zlqdueu0Lw94LX71oXcTdOGBJ+q5eu5pG0k6gFJPQQ20T1gaRgMuXBLhcDYQFdLF2KiTC73HjuWIk+9O3sXirWGQuym6fi2jTMkD3PYn1rhym3zcWLzsS4RgFHYsACfun8K5ZfJv1uYfqoZ74MXbuPL2jaXC3GVn8xRhJm6Laqpid4JOxarvxbka3cCcPaw/MGjl2wWZVWBpUkruADEmp+5ilCgkT2AqA4h4puWWRLaCXYAdGnp3Hzipz3omNZjwt4UY6xmOGa+qC2j6zcU85CUEhWECCT0JAAj1gGw+KHAGKxJW7YYXSqw1skq3xEyh+E7mIMfM1eMPda5ouPc0CW0r1JgkHXsOkdukVTePONoDWrbnfuPb8qc7bKsxUvL/D57ZDYnDWeTykDc2+bdxnbVLWSpOhgYlWgRp7zTFzgnC2y92+1+zZtawbLlWu3yoBBsOohkgyd5kEAjeJ2xxMty1Zw126lwXCgYFZZA4IMsejKYM+9duK4Jw1i230nEXLtpBLICRbHQryyp1qxIAkGD5hA7dOV/WNE8MJhMBh7V6yl2L3md7hVrhEFkRwIQfDICgkTPehm2Y4q7YNixquXGBe+9tCTpOoi2WUw4AMEjrBil2bwxvKtW4GHthAFA1GywjQHYwSYAEiR1G9WLB55ZsXhZtIE23YwSd9o7Vzt7b/FVz28LNtMOqnQoChWBFzcftA9AT6ADYelZhn+NDBEEypII9Nzsa2jiDA2Mxv8s3V56KRbdS50BipaVEaj5ZA96xbijJ/oeMuWtZdUIh2GliSATI+Zq4wyvTsyziW9ZtLbRF0rMareo7kkyZ9SaFQIzM+ooV0c+ns+hRBqBanKa2ATRTTN2+BTC40V48vm706TC2bdhNc7X5JArnvX947mgLoFcrna3MNGf1wFu8tu8R9tPYrDG45HQRBb1/8AFQ+e4SWV12ZYPzjtSsLxC7EIVMnaPWfftUmX5W7h+xC3M+TdbWoiTqkEkb9Pf/UU1n2T4t7Jfl7ISAvVyHCyyhZkbxHUaTV1GT2mYMbYUpqgDYSYknT1MAbmncSt79grEjtvA9J29q9Mw/rnz/jM+HFu3X0W12TaTsCR2q9YXLbupCjLaCeV0iZjtP4zXBlfDBwt03XuBwzOzdUMsdUiOp9R03qQxnEyW4Cb7bUmp6t3l4k8bjFRYY7nYRVezLMAqEmdQ3nt8qlLNgYhFdyYYAgKYPrufX2pj+SqbfWuYJIkg9yY7Ex7+lMpckxsxcGBzZgoaQQYIUSCfQAd5qy3mGmd+lVr6MbOIcPa8htnTcQDTsd5A+E+b8O9dOFzsMh2dguxIUnf3rnl1NN65XcNZhidJn3p2xmYgR8Ubio3ObzFQyLK7SOhP2VzX7oSwLigIUILf3g0D8JFMMulyxWDLsBF8XAkawSzepJ3B3+41OCQST0rP8v44PnHSP8AufwqVw3E7X/qrQ1MQT19OvXoN/xrryc7hXdnOYpv5vLG9VLAZu3Nbl76ZBIMEjt7dKsGK4MusfLfHeQUO3Tpv86rWcZOcEbRvbLcuKr3U1FY1ftgDbr/AK7Vjjfa3MprUXzLLy3cOG1T1BmOqmD0+VVPihQSCD06doPrP2VJYHiC2gNvWNKmF9lqPz7Hg2tVpeYP2iBqgeu38K45Xvp1+PHXqv2s7e8nKBOpWIU9zO/b7aoPFFk27hUmTv8AOpHMeIlw95LqapUAkRuVPpPaDtXFnmKs4pefa1ATDBuuradq9GEsu/xn5NWanqrHUhlT1Me81PYbMnNgqZYFlJO50hdvuJf7KVkmQ28Q+h7htKQfPAbS0eUsO4nqNvmKbzfDNgL7WQ2r6seZgAHW6sEhZMAieu9eivLGocN4W0mEtXVC27vLPMnURc66QyjaZAaT0qgcS48hwFJ1Seh6TVo8N8MGti7iGU2wGFtXBYMRJLR/ZAJ9t/aoXjT6At7mYe4WYk6kjyL7oe2/beuM/wBOv4Rwllt58TZdmW3Z85a5qkkqCIKqwbUSQO2wPyNk4jyzL8JcTFPa517YrqusVlOhNvURHoOlZPiM2bV5W29tvlTeI5rwRJEd27faa6arn0vd3xctsxLYZJJ7LbPy6ielCs4+iH+yKFa4s7exkJ7Hf0ort/aO5qqLxQIkHf7j+NdFziZHEah09Y9tvfevF+adddhjs06g/I1wXc00iJ6VWeIOK7bXAtsg6SQSplSZjr6zIPvNQ2L4ggmT0muX117cLNLymfAGZ+32rp/lInQnf1rLTnuroa5bme9ia3PjrOWLX24ktuwQmR1Me0Rv6V13MaqrqUbgbHuayXLM4A3J67CppOICFO53G0zHWpw053X40PLOIzdI0zAmZ+e38a7MZnYUGSB1gdZI/wBazzLs+0CFgHST6ky09faaTmSOwB5uw6qNo1HffvUu/wCkwxqaz7Przr9WupWYiFmRIEGQZnr22iuPC8NMzLqukfD+yRpB+Lr39KcyW+tq2Z6x1mT/AOa7cJmyv2BMdSSI27+talqZTSfy3C27VoWkd20zBHXcz2pyzhpOoPdX5kfxFUq1xGq3GKNExIltiNq6bXG2rYbkGDuPbuau6zpbMbliXCdTuCehBEr8tvbvNN4/GqlrRbEAD7T7nbrVavcTCCS0QJj1/wA6gMy4wFxNpA33ESTE1JuqlP17qVlDftQDvHTof86a1/SLemYE7x3gz37VUrOL122cMNU7/Yv5128OYwtqYNAA7+//AGa6cdRLluu1uHbkvyrbHvImIJgRPWT6VP8ACfD2Ks30Z9KKhYP5/iDDooHUSR19Pahl+ekCJ7bbE07dzkllC7T3O0Cs3Ki44i/c7XEnsIP4maiM2a/dQJrtqJ3IkzBBXZhBMiod85gSWUgbCOse5qPv8Qk/CQaW1JIl8vy9LFp3u6bl5tW8bBZ2gHuYkn3ioMcQ6GZTGmDCx1nsIrjxvEIHxEGqHxHnChg9v4WlWXtPUEelJjcr26TKYpfitrN20Lts6mMhgZ+6O1UXm8swOjdRTVzMSGMEwaZv4iTNevHHU08+eW6mcLmpTodv41w5pjudc8xJAAA3/P76i72IPQUi28VrTntpvAPEwT6u8xFu3bItgQPmD66pocdZumL1WbNlC1vQylQiNbURI2jVIPT3ms+wl5p2NXDIMrZLouoyqsbmAxad+kwD2msWSXayqZjMMyGHBU+hET8qFrHHTpO4FavjMyLbSrgyG1Abj0jpVSv8KYbmlizAEyLaxt0JEx06/fWpkipm8fWhV3ORYE//AEo2G2q56f71HTkLI2ckdaT+uJ6GqGeJZ6K34f502M3YkkEr7V5/rdOa7Xs0BkECK5L72WG6j8ap9zOLm/n2+z/Kju5mk76gehjoa19ac01fyi3+w5X7Z/Ig/nXO+QmDpuKx/vAz9/8AGon9bR0J9tv9aBzgn9o1rVXmcbEXbDQy6ZO28g/I1P5LxVduW3t3XLINJ7Ej0gx0gfhUB+vdQhhqHv8A61ypiQrlk1KD1HUbbCJq3HcTkuYzZA2z7x3/AMq6LectMhg3yIqh38UD1JnbsPSmueP7R+41n64vOzxqi8ZWlUArB/vKP9RTbcToSh1qJUSANukQYNZmcaJkHf5GnjmogAhdu8GTT605NEx2fhSmlbaFvKHAG6+4B3HzqrXVu2b/AJwNDbypkE9dx1B/Cq7isYrqRMdD0NdNvPCBGx2gzJkffV4pyXI5kFt7vsZgD+NVgZuZKzsGb8F2/OuH9bg7FVjsYJ/jQOYoBstv/kjr/Gkw0vJPZPmUWySZ8y9e/wB/UVJ28fbQsi7A9PWO3ziqScaIgaQPQSI/CgMcQZkSPc1bjs5aaFhs8hYLesD2or3EB7Gs/t5gQZkffSmzQn/zWeByXq/nmoQZio67nxUEdQOke9Vb9an/ALNNPjpqzA5pHE565kHeuBsfqVlImR9x7GmziQfSmHYdjW5NJy2bL0kmiIoq3GBMKNKLTQAqjpw7kbxUlhc6uIIU7VELHrBocys6E9aztgo9T1NDF5gI/ZmOv7X31BC90pV7ET2+2mh3LmF0bAk+89aFRfNNCroPUKFCsgUKFCgFFQoUB0VChQCioUKAqOioVAKOioUAoUKFUFQoUKAUKFCqBQo6FQJoUKFUEaFChVANF2oUKBNChQqgUKFCgFChQo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data:image/jpeg;base64,/9j/4AAQSkZJRgABAQAAAQABAAD/2wCEAAkGBhQSEBUUEhQWFRUVGBUYFhcYGBQUGBUYFRcXFxgdFhcYHCYeGhojGhQXIC8gIycpLCwtFx4xNTEqNSYrLCkBCQoKDgwOGg8PGiwkHB8sLCwsLCwsLCksLCwpLCwpLCwsLCwsLCwsLCkpLCwpKSwsLCwsLCwsLCwsLCwpLCwpLP/AABEIAMIBAwMBIgACEQEDEQH/xAAcAAAABwEBAAAAAAAAAAAAAAAAAQIDBQYHBAj/xABKEAACAQIEBAQCBgUJBwIHAAABAhEAAwQFEiEGEzFBByJRYTJxFCOBkaGxCBVCc8EWJDM1UmKy0eFTcnSSwvDxNMMlJkNjg6Oz/8QAGAEBAQEBAQAAAAAAAAAAAAAAAAECAwT/xAAfEQEBAAIDAAMBAQAAAAAAAAAAAQIREiExAxNBUTL/2gAMAwEAAhEDEQA/AMPihFLihFbAaywUMVIDTBgwY6we8SPvpEVP5nZIy7BEzDPi9O2xhrQMHvvUHFNhEUIpcUIoERQilxQigRFCKXFCKBEUIpcUIoERQilxQigRFClxQigRQpWmhFAmKKjoRQFQo6FUFQoUKgEUVHQqAqFHRU0BQoUKyBQoUKAUKFCgfoGlxSWGxraNk4tyLDtwrhrlr4sLy9wIm5cYLfG4kgs+rb+yKxqvRHHOCZeE9OmGW1hWIEbfWW2J29tzXnqKkUihS4oRWkIoUuKEUCKFLihFAihS4oRQIoUuKNaBuhXWqq3aD6/99aYa3Bg9qBqKEUuKKKgTFFFLiiigRpoopyKKKKRFFSyKIigTFFSooqAqFHRUAoqOhQFQo6FTQKhQoVNDtincJZDXEVp0s6BokmCwBgDcmOwpEV3ZEv8AOrM/2x+AJH4ito9PZ4VxGX3rBtXkS5YdA5QELKQp0qS2xg7jtXk9RsK9k4X/ANKv7of4a8fCxyzouK4uCJUhlIkSJBjsa54+LTOjafX/ADj8xQiuy7YBRCPIfNsdttTev2mP8q57iQSPQmtzsNxQilRQirpCYoRSooRQJihFKihFNBMUIpUUIpoHZO9HiTLGKICiigRFFFORRRQNxRRTkURFAgiiilxRRQIiiilxRRUCCKKKXFFFAiKKlxREUUmiozQoCoUdFQChQoUEjFSOT29Oq7tNsppmfiYnePYA/fXJpqx8NIPo9+ULee1t6wHMfMwO1W+EabxFn+IwWZYKymIutYu4a69xG5Tailu6VjybbqvT0+c0vxwwAt5ujIoU3cPbYntqXXb6f7iIK2C/Y5+XNdxGGS3eS0wQkJcdAViVeNpk7bVTfF7h+xicdgrbXmS86ujNtHKC3HUxABOtCNjMH5Vxlas7ZDm1nSlrX5hD7j5gnr6DSIPrXHjLWm449GI/GpnF5UzYcXbTBrakJvqJbmTELEb6WPmIIA9TFRmY73nMRLEx6TvFdcWa4WcDqaAuA969DeGmYrhuGxiGQOLK4q4V2BbRduGJI9qpvGfjNaxuAvYZcI1s3FADl0IWGVugE/sx9tXaMsVgehpdu0WJCqzEbnSC0fOBtW7+PGD14XBIsKbmJRAYGxe2yz+NS3FPE2H4ewuHt2MMHViVgME2RQXZmglnM9+s9anIecBFJVgehrcPF7JLDHL8faQI93EWEeABzFuDmKXA6sNET/ePtRfpE2wLWCgAfWXe39xavIYgHHSaHNX1FbtxQgHCFgwJ5OA+fx2u9WLw/wDEa3mly7bXDGzylViWZWnUSNoHtU5DzQrg9DRtt1rXfFPxJt37eJy8YcoyXVXm6lIPKuBvhid9P41CeCFsHOFBE/U3v+irvrYzrmr60JET2r0Pxd4uWsvxlzCnCNcKBDqDIoOtQ3Qj3qM8LMFYzDMMdmT2gDzEFlGh+USgLt6FoCgGNt/WpsYdcsssalZZ6alZZ+UjemXcDrXpbhPjmxnT4rC3cKAlsbByLguJqKSRpGhpE7T167VAeCmUDD4/NrESLN22izBOlXvhT8yoFNqwcXAe9GRXprh/jXC5picVgbmFE2dYIcI6XFS5y2PTbePvrz/xhkq4TMMTh0+C1cYJO5CGGUEnrAYCfakqISOg7noO5+Qo7tkqYZSp9GBU/ca3bwjy6xgsmu5m9sXLsX3Jgahbsll0IT8IJtkn3O/QV3nM7HEOS4i49hbV21zQksGKXLaC4jI8A6TqAIgdxU2rzqXFAGvSXh3ma4Xhm3iWTXybd9yuwLBbtwxJFN4+3hc/ya7iBYFu4gu8tiF123tDVAcDdWgSPf2psecCaIGtr/R1wYC43EOBpAtKCd40h3f8CtL/AEjstEYO+oAH1tswOshXX8mpsYmqEkAAknoAJJ+QFJu2ipIYEEdQQQR8wa9B+H1mxlWQnHm0Ll5rZvOejMGYrbQMQdKgafxMU9nV2xn2QXcUbIt3bS3WQ7MyPZ8xCvAJRgIIjv6gGmx5zmhNeocFxGmX8O4XFPa5gTD4UFRAJ1hF6kf3prMvEDxjs5jgXwyYVrTMyMGLKQNDT0A702MrihQoVoTmirLwqYtXdj/SWd9oGz+9QAWrFw3tauiDu9r0gbP1pl4R6Czf+rrkf7E/4axv9IIfz3CavN9QdugMXD/rWyZt/Vtz9w3+Csd8f1f6ZhNxPIbcCI8++xJrliqiY7DEYazddm03mu93I1WSqAEdyAZB3O56Vz45frG79Pt2FdWFy1jh3veVlt6NYOoN9Y4tqVIBHU7zHTY0zi1Gsx0hY/5RXTFK2vw8y04rhv6MrBWvJjEBMkKXvXACYrMuPvDS9lllLl29buC6xQBFZSCFLSZPoK0bhS6ycJXXQlXW1jirKSrKRcukEEbg1jOYZjevLF29dugbgXLly4AYiRqJgweoq4+o3DxnH1eW/wDHWPyNc/jXkpxd/LsOpCteuXkDGYEovWN66PGkxby3/jbP5Goz9IW+1tcHcRmRla/pdSVKtpWNLDoevSsT1URxvw5mOFtYL6ZjVxFkYvDJbtrbCaGAbS0hQTCKywT+1WieJPh82arZVbws8lnaShuatYA6BljpVe8U7hOW5WWmfpeCJnqTynmfemP0gMQy28Hodkl7s6WZZ8q9YIoJDxHyk4Xhr6OW18lcJb1Rp1aLtpZjeJjpVY/R6/8AV4v91a/xvU1xW5bhGySSSbWAJJ3JJezMmob9H3bF4v8Ac2v8b1fwUTjkf/FMb/xF386sPgh/XCfub/8A0VA8b/1njP393/FVg8Ev64T9zf8A+itX/KLjx94QX8dj7uJt37SK6oArK5I5aBdyNu1N/o8v/M8Wf/uqf/1LVW8W85xCZvfS3iL6KFswqXbqKJtKTCqwG9Wr9HyPo2LA/wBsu3oOUsflWe9Khv0f/wCsMb+7/wDearP4bf11nf76z+d6qz4AKf1hjfZIPsec2x99qs/hkwOcZ2Rv9fbH/K14H7iCKX2h7gzw8fL8djcdfuKwu80qtsOxCPd5p1CJLbAQAawjirOBi8diMQuy3bjMvrp+FZ99Kjate8KuJsTdzjH4e7ee5aU32RXYvoKYjQAhO4GlogbbCsx8R8ItvNsYqCF5pIHprVXP4saT0X/wQ4vstYfLMTphy/J1fDcW5PMtn+9JJA7gn0qneJPhk+WXeYkvhnaLb97Z6hLnv6N3j1pzAeGhuZO2ZjEkFFuvyhb/ANlcZP6QPI+HVMbVpnB+ZHN+HryYsaiovWTcIHnNtA6XBP7QJXf+0hNAXBmWPiOExYtAG5ds4hEBIALNcuASTsK6OFcmfKMgxC4wqrAX3IDBgNa6VWe7EwNvWuHhPNXw/CYuWW03Es4hkaAdJFy4QYIIP21jefca4zGKBisQ9xV3CnSqz66UABPuRt2qDTuALf0bhTGXphrq4og+h08lfxWu3xZ/nfDmFxPTT9Fun/8AJbKEffcH3VNZLwrau8NYbCXrpsJetW3ZpUGXfnkefbck7U/xLkFtOG7+Gt3BeSxh20vKmeT9YJ07SNI+6oILHL/8mj/hrf8A/RaxvL+Nsbh8M2Gs3ythteq3ptkHWIbcrq3HvWzY3fgwRv8Aza3+DifyqscFcAYLEZBfxl+zN5FxJW5zLqgctSVOkMFMEelUaBY4W/WPDeFwoucrmYfCnXp1xoCP8MiZ0x1rFPEjw3OUtYBvi/zxcO1vl6eXo/vNM6/wrUOLLpXg6yVJUixgoIJB+K13FYFdxTP8Ts0dNTFo+U0gZihR0daFotWJqw5Ta5dm5Pd7W/YRr601k2X6j0qZz/LSlpFBINxkgdiQ0bwJ7/jXPLPvTWuml57xnhUs/Q2uRfu4R7ltdLwyi3c/ajSP6J+p7e4rNfH6GxOCJYEGw/w9PjHv7/hVx4q8NxdZccL0fR8Fct8rQDrHLvmdYIj+m/s/s++1J8aryasDK+blNpiAAJG0CB3npWZe4VQsLb1KCjQR5U9dI3aJ26lfvPtXVi0OrfrCz2/ZHau7HYyzdt4eLRthbapMBgTaVUY+UT5j67+UEnamsba3EdNKfgij+Fdcaliz5b4h27OS3MuNm6XdL6C4Db0A3mdgTLaoGvfbtVFZal7mDtLZR2Yl3k6A6gmLhXyroJOw9etdN7IbSO6s7aURG1FrdoHXcKxLAiVEA+rAjapzkanx2prxI8RreZ2LNq3Zu2jauayzm3v9WyQuliZlp+yrBlfjdZawiY/CNduJHmQWnVyuwbTcYaW+U/Os5OWIb9q2jkrdk6ttwLlxQVHutsEe5p/CZRZuIHBuIpDQtx7SHUty2m76dMHmenUEUuWMiTC1Lcb+IzZhfsEWzaw+HuLcW2SC7srAlmI2B0ggAdJMkzs94l+IdrNFsC3ZuWuSzk69BnWANtLH0qEbIbcsouMDF4IWAANxLlm0ittIBa6QT7A0p8gtrc0MbhLO6JpNtYKIhh9ezOS+ygjYHepzxa+vJM5r4iW7uS28vFm6LiJhkNwlNH1DIWIhtUHQY27iuTw242TLL165ctPcF1EUBCgIKsxM6iNt6rtm3b+j3bjC5rthYCsgU6yQJlSdiN96lbnD1tXYG7Ki46yGWVVLL3fOSpCmUA6HY1q3GeszC3xHZ9mIxGKv31UqLtx3CmJUMZgxtPyqR4D4nTL8cuJdGuKLdxNKadUvpg+YgR5a4cJgrT3nXWeWqO+oOm+kA7uUgCSd9PajbLrZ0lSxVkxLfErf0ExDBQCDA3jvTlPCYWn+OOIlx2OuYlEZFcIAradQ0IF30kjtXRwHx1cyy+7qnMt3Qq3UnSfKTDIemoam2OxnqOtRuKwNoA6OZIw30jzMh6sqhfKo2gkk/Kuz+TlrzTccadX7STCWbdwkW9BZ97hBCkQBUueMna/Xk0LGeO+GS25wmCdbz7kuLKKW/tObbFnI9O/qKqXhx4kJl13FXMRbuXmxLIxKaAdQNxmLaiOpudqrGd4G1ZVdDlnhCyl1JAa2HPlCAruQPiNd9jhu091reu6DaZRcY6Ar6kY/V+Xy7gddXl3pyxk2fXlbp3cFceJgczxGMe27pfF8aFKal5t1bqzJA2AIMHvUHxhnS4zH38TbVkW6wYK0ahCKpnSSOqnv0im7OWW7l50R4VbbuHLq41Kurd1UDTJg7TXWeHEBtDWTzLllGKlSIuWVuEoY9SQJ7CnPGJMMqsPhx4q/q60+HxFo3sOxLLp060LfGIYhWQ9YkQSes7SvF3jTau4N8LgcO1hbilGZhbTSjfELaWyRJBIkkRPQ1Tv5L2/ovP5jzyOZHljm6OZp6fBp+33pL8IqtxFuXGRWtXGd4EJdtqGYdN7fmHvs3pWeeDX1ZJzAeJdi3kRy42bpum3dQXBo0TcZiCd9Ueb0rOmG1Tb5GtvFLZuswHLV7hG+lihY+YKdKaoGogwNzXTcyCwq3Ge6yAMwRi9k7CzbuoYAm5qNz9kjaNhV54xPryTviL4kWcwweHw1m1ctiyysdeiCFtlFjST6nrT3h94o2cBl93CX7N24Lj3CpTRAW4iqQdRHcE/bVau8KaOSWNyGRzdAA1B0t83Ra9SV8u87q3pScPk2HZGuMbttfqtIuvbtk6xcJhtB1DybGBO/pU54r9eSycBeLIwWE+h4qy16ypYoyFSyhjJQo8BlkkzO0xHp28b+MiYjBthMFYaxbddLlginTMlURCVAPcz0mBvIprZDZ02vO2u5a5hGu3I+oe78GiQsqBJPeuPKsrS5ZN1y8LziyppkrbWyQFkbGbpJJmAp2pyx9ThWpcO+OWEsYHD4a7hbzmzat22P1RViigSJbpIqH8QfFXCY/Ath7GFe07MjB2W0ANLSd1JO9Vj+SNslIuFFe7aUa3tnUlxAfIyAhmmY6SO1RGPwVlcPadObruFwdTIVHLIVtgoO5O2+1JljfC4WeoqipdCujm2Tg7CSRIq08UZPcdrJs4W/de0bd1SjWkttpuajbYtuCdI9ob5xD8GwGArYMNbhAPYV5dbzdbdYs9uZzmPKNg4LSb5dbUs97QC6zztlHLAc9x5V7naqz4z4LHLh8MHa09tieYUTQUuBW2+KGTSWPwz5PcRtsVnnjlgw+V6i2nl3rTTuNjKEGCOuuN5/iOkx0xtjWHwd/lW9Gl1EEzIhmgLuOkkt8y0d66cww5EagJ0rMGR8I6GBT2V4S0+GtacQbLDVEMJuE6NvMYaNjBnYGN4rqx+H8q76oAEmJMbSY2nbtWpe2lee642Fy4oHQLcuKvWfhBjrvXM0xp1NHpqYjrO4mOu/ud+td9+3XKyV0mmbs0b7xp5lzSOih3CiDIhZjrv86RevO063dpAB1OzSBuAZO4nePXenStIKVdRN0h7rHq7n5u57g9z6qv8Ayj0FLTE3Bqi7cGr4ouOC3+8Z3O0b9qLRQ0U1DdNhdo3gxIkwY6SOhj3pYvuDIuXAZmQ7gyREyDMwSJ6wSKXpoilVDVy4xJJdySIJLMSR6EkyRt06UOc4UoHcKeqhmCn5qDBpZSklKahukJfdWDK7hgIBDMCAOwM7L7dKSbzSDrfUCSG1vILdSDMgmACe8UopRFaahsV3EuwCtcuMoiFZ3ZRGwhSYG1E2LuEKOZchfhGt4XYjyidtiRt2MUCtJK1NRd02u3QkbEGCRIOxBjqD6U4mLuLOm5cWQAYdxIAgDY9ANgOw2otNDTSyVNiGKuAQLlwAdAHcAQI2E+m3ypvnvBGt4YksNTeYsIJbfckGCT1pZWm2WpqLugMU4YOHfWIAbU2oACAA0yBG0Ui7iHb43Zt58zM0mAJ3PWABPsKBFJIpo3ShiXknW8khidTSWEwxM7sJO/XenFzS8CSL10Fo1EXLktHSTO8UxFFFTUOVLXFOGDB3DAQG1NqAiIDTIEbRSzmF0sG5tzUDIbW8gkBSQZkGAB8hTMUIq6hunHxtwmTcuEyGkuxOoCA0z8QG000zkgAkkCYBJIE9YHae9HFFFNQ3SNNClxQqo3rhrAnmqF7kCtaUQKrWAykLj3ZAAq7wOgLLEe25JqzVxn9aoVUvFewHyfFalLBVV4ESDbdXncjppn5TVtqM4my/n4LEWSCeZZurA6+ZCNvetI885Vdw7YZBibYPnCpJ2kwTIkAyAR89961/hLg/BXsLbucl9JDBVuBrcBXZf6OBExIkdCKz3wwXHi3zMPh0vBlQAuxtKOuqHgww8vYggsIrcMpN3kqb6qtwjzKjF1XcwAxAnaN4FY1utbZT4i+H1vDWxfw+vTqh0PmCg9CD1AmBvPWs1uW69RY/CpcRrdwAq4KkHoQawPjXh36LintqrC31tyQZU+/zkb77VcMu+NL5tUytJIroZKbYV2YNaaGilxS9NA1poaad00NNAyUpJSrZknh7jMSVK2WVG3Dv5Fj133+W1WvMvBu3aK/zpoPXUgkbeqnfftFS5SemmTG3SGt1o3EHh/asWda3WMeqRPzOo/lVdvcDYvlC6thriN3txcYTESi+befTtvFJnL4WWKyUpBWuhkjY9tj7EetNla0hrTRaad007bwLsj3FRmS1HMcKSqaumpug+2g4ytIYU+RXUcgxH0f6TyX+jzHNgaJ1adt5Pm2mKgimWk6adfYSaueE4ItYfCHEZjrBuLNi1bcKRIBVrjQdySBp7bzJiJbpYoxWkkVJZxYtLcAsFykDzPGpjG5gfDuYj2rgigRFDTTiWyzBVEkkAfaQN/Qb9a0PJvDC1evsnNYfR3Q3maHt3UEE6IRdJMEEEsBMSTUt0sm1DwOT37wmzZuXBIWVUsNR6Cen+Xeu/MMgWwihy7XSQHCKQtuZ0BNQHNYkdV2HTrudqxGVC1YFz6T9Q5DEaQsKCCq2o+FZAG+0H78y4qzYG7cZGYiVCh1BEAblWMELvA7mJNYme6tmlat8LYpgCLDwem6D8C00K7LNrF6Ry9bJGxBG/wB+8zNCt9svVlrBqrs6iC0avQxO8eu9P0KFZUKBoUKDnwWBSygS2oRRMACBJMn8a6KImiJrGWUxAdAetcOOyCxeYNdtq5UELImAetdwamb2IAMTE9/Ss3LH1ZvxTOIPC7DXZa2OURv5ehgeh2Hz9qoS+FuKe0LiqsESATDEfKNq26/cGknUNuvcfdXN+uLWk6yFKiSDtt7etXno47eecXw1etAF7TqD0LKyg/KRXG2FI6it7vcT27xGgalB7gGd/wAveojMeH7GNYxsQ8FlVdRMxE9CK1PllLhYzjJPD/F4ooVtFLbx9a8BQvrE6j02gb7es1oeQ+D1mxft3bl5rvLbUEKKqNsQNQOomCQevYVa8qyJrCIi3W0WxABhiR7mPu27V1tiirGTI/Ks5fJpZjt3CuLF5aLhlug6V02LwYSOlKa5UtlnZ3KqmecOc5QuqJPz7j8t6fy7BiyukPpCnuJEfKalXv8AmH21DZvlty6ToKjbvO5+z2rnGqyTxF4Ze1fbEa1upefzMi6Vt3CJ0kSYGmPN3MjrVUweXXLzhLKPccyQqKWaB1MDt71oWf5dcfDX11NCFSUAnUyuFAMbxuT8wKlODfD+7hFXGi4TeNvayqQALoU6XLbkiAYAG4HXv6Zlqdueu0Lw94LX71oXcTdOGBJ+q5eu5pG0k6gFJPQQ20T1gaRgMuXBLhcDYQFdLF2KiTC73HjuWIk+9O3sXirWGQuym6fi2jTMkD3PYn1rhym3zcWLzsS4RgFHYsACfun8K5ZfJv1uYfqoZ74MXbuPL2jaXC3GVn8xRhJm6Laqpid4JOxarvxbka3cCcPaw/MGjl2wWZVWBpUkruADEmp+5ilCgkT2AqA4h4puWWRLaCXYAdGnp3Hzipz3omNZjwt4UY6xmOGa+qC2j6zcU85CUEhWECCT0JAAj1gGw+KHAGKxJW7YYXSqw1skq3xEyh+E7mIMfM1eMPda5ouPc0CW0r1JgkHXsOkdukVTePONoDWrbnfuPb8qc7bKsxUvL/D57ZDYnDWeTykDc2+bdxnbVLWSpOhgYlWgRp7zTFzgnC2y92+1+zZtawbLlWu3yoBBsOohkgyd5kEAjeJ2xxMty1Zw126lwXCgYFZZA4IMsejKYM+9duK4Jw1i230nEXLtpBLICRbHQryyp1qxIAkGD5hA7dOV/WNE8MJhMBh7V6yl2L3md7hVrhEFkRwIQfDICgkTPehm2Y4q7YNixquXGBe+9tCTpOoi2WUw4AMEjrBil2bwxvKtW4GHthAFA1GywjQHYwSYAEiR1G9WLB55ZsXhZtIE23YwSd9o7Vzt7b/FVz28LNtMOqnQoChWBFzcftA9AT6ADYelZhn+NDBEEypII9Nzsa2jiDA2Mxv8s3V56KRbdS50BipaVEaj5ZA96xbijJ/oeMuWtZdUIh2GliSATI+Zq4wyvTsyziW9ZtLbRF0rMareo7kkyZ9SaFQIzM+ooV0c+ns+hRBqBanKa2ATRTTN2+BTC40V48vm706TC2bdhNc7X5JArnvX947mgLoFcrna3MNGf1wFu8tu8R9tPYrDG45HQRBb1/8AFQ+e4SWV12ZYPzjtSsLxC7EIVMnaPWfftUmX5W7h+xC3M+TdbWoiTqkEkb9Pf/UU1n2T4t7Jfl7ISAvVyHCyyhZkbxHUaTV1GT2mYMbYUpqgDYSYknT1MAbmncSt79grEjtvA9J29q9Mw/rnz/jM+HFu3X0W12TaTsCR2q9YXLbupCjLaCeV0iZjtP4zXBlfDBwt03XuBwzOzdUMsdUiOp9R03qQxnEyW4Cb7bUmp6t3l4k8bjFRYY7nYRVezLMAqEmdQ3nt8qlLNgYhFdyYYAgKYPrufX2pj+SqbfWuYJIkg9yY7Ex7+lMpckxsxcGBzZgoaQQYIUSCfQAd5qy3mGmd+lVr6MbOIcPa8htnTcQDTsd5A+E+b8O9dOFzsMh2dguxIUnf3rnl1NN65XcNZhidJn3p2xmYgR8Ubio3ObzFQyLK7SOhP2VzX7oSwLigIUILf3g0D8JFMMulyxWDLsBF8XAkawSzepJ3B3+41OCQST0rP8v44PnHSP8AufwqVw3E7X/qrQ1MQT19OvXoN/xrryc7hXdnOYpv5vLG9VLAZu3Nbl76ZBIMEjt7dKsGK4MusfLfHeQUO3Tpv86rWcZOcEbRvbLcuKr3U1FY1ftgDbr/AK7Vjjfa3MprUXzLLy3cOG1T1BmOqmD0+VVPihQSCD06doPrP2VJYHiC2gNvWNKmF9lqPz7Hg2tVpeYP2iBqgeu38K45Xvp1+PHXqv2s7e8nKBOpWIU9zO/b7aoPFFk27hUmTv8AOpHMeIlw95LqapUAkRuVPpPaDtXFnmKs4pefa1ATDBuuradq9GEsu/xn5NWanqrHUhlT1Me81PYbMnNgqZYFlJO50hdvuJf7KVkmQ28Q+h7htKQfPAbS0eUsO4nqNvmKbzfDNgL7WQ2r6seZgAHW6sEhZMAieu9eivLGocN4W0mEtXVC27vLPMnURc66QyjaZAaT0qgcS48hwFJ1Seh6TVo8N8MGti7iGU2wGFtXBYMRJLR/ZAJ9t/aoXjT6At7mYe4WYk6kjyL7oe2/beuM/wBOv4Rwllt58TZdmW3Z85a5qkkqCIKqwbUSQO2wPyNk4jyzL8JcTFPa517YrqusVlOhNvURHoOlZPiM2bV5W29tvlTeI5rwRJEd27faa6arn0vd3xctsxLYZJJ7LbPy6ielCs4+iH+yKFa4s7exkJ7Hf0ort/aO5qqLxQIkHf7j+NdFziZHEah09Y9tvfevF+adddhjs06g/I1wXc00iJ6VWeIOK7bXAtsg6SQSplSZjr6zIPvNQ2L4ggmT0muX117cLNLymfAGZ+32rp/lInQnf1rLTnuroa5bme9ia3PjrOWLX24ktuwQmR1Me0Rv6V13MaqrqUbgbHuayXLM4A3J67CppOICFO53G0zHWpw053X40PLOIzdI0zAmZ+e38a7MZnYUGSB1gdZI/wBazzLs+0CFgHST6ky09faaTmSOwB5uw6qNo1HffvUu/wCkwxqaz7Przr9WupWYiFmRIEGQZnr22iuPC8NMzLqukfD+yRpB+Lr39KcyW+tq2Z6x1mT/AOa7cJmyv2BMdSSI27+talqZTSfy3C27VoWkd20zBHXcz2pyzhpOoPdX5kfxFUq1xGq3GKNExIltiNq6bXG2rYbkGDuPbuau6zpbMbliXCdTuCehBEr8tvbvNN4/GqlrRbEAD7T7nbrVavcTCCS0QJj1/wA6gMy4wFxNpA33ESTE1JuqlP17qVlDftQDvHTof86a1/SLemYE7x3gz37VUrOL122cMNU7/Yv5128OYwtqYNAA7+//AGa6cdRLluu1uHbkvyrbHvImIJgRPWT6VP8ACfD2Ks30Z9KKhYP5/iDDooHUSR19Pahl+ekCJ7bbE07dzkllC7T3O0Cs3Ki44i/c7XEnsIP4maiM2a/dQJrtqJ3IkzBBXZhBMiod85gSWUgbCOse5qPv8Qk/CQaW1JIl8vy9LFp3u6bl5tW8bBZ2gHuYkn3ioMcQ6GZTGmDCx1nsIrjxvEIHxEGqHxHnChg9v4WlWXtPUEelJjcr26TKYpfitrN20Lts6mMhgZ+6O1UXm8swOjdRTVzMSGMEwaZv4iTNevHHU08+eW6mcLmpTodv41w5pjudc8xJAAA3/P76i72IPQUi28VrTntpvAPEwT6u8xFu3bItgQPmD66pocdZumL1WbNlC1vQylQiNbURI2jVIPT3ms+wl5p2NXDIMrZLouoyqsbmAxad+kwD2msWSXayqZjMMyGHBU+hET8qFrHHTpO4FavjMyLbSrgyG1Abj0jpVSv8KYbmlizAEyLaxt0JEx06/fWpkipm8fWhV3ORYE//AEo2G2q56f71HTkLI2ckdaT+uJ6GqGeJZ6K34f502M3YkkEr7V5/rdOa7Xs0BkECK5L72WG6j8ap9zOLm/n2+z/Kju5mk76gehjoa19ac01fyi3+w5X7Z/Ig/nXO+QmDpuKx/vAz9/8AGon9bR0J9tv9aBzgn9o1rVXmcbEXbDQy6ZO28g/I1P5LxVduW3t3XLINJ7Ej0gx0gfhUB+vdQhhqHv8A61ypiQrlk1KD1HUbbCJq3HcTkuYzZA2z7x3/AMq6LectMhg3yIqh38UD1JnbsPSmueP7R+41n64vOzxqi8ZWlUArB/vKP9RTbcToSh1qJUSANukQYNZmcaJkHf5GnjmogAhdu8GTT605NEx2fhSmlbaFvKHAG6+4B3HzqrXVu2b/AJwNDbypkE9dx1B/Cq7isYrqRMdD0NdNvPCBGx2gzJkffV4pyXI5kFt7vsZgD+NVgZuZKzsGb8F2/OuH9bg7FVjsYJ/jQOYoBstv/kjr/Gkw0vJPZPmUWySZ8y9e/wB/UVJ28fbQsi7A9PWO3ziqScaIgaQPQSI/CgMcQZkSPc1bjs5aaFhs8hYLesD2or3EB7Gs/t5gQZkffSmzQn/zWeByXq/nmoQZio67nxUEdQOke9Vb9an/ALNNPjpqzA5pHE565kHeuBsfqVlImR9x7GmziQfSmHYdjW5NJy2bL0kmiIoq3GBMKNKLTQAqjpw7kbxUlhc6uIIU7VELHrBocys6E9aztgo9T1NDF5gI/ZmOv7X31BC90pV7ET2+2mh3LmF0bAk+89aFRfNNCroPUKFCsgUKFCgFFQoUB0VChQCioUKAqOioVAKOioUAoUKFUFQoUKAUKFCqBQo6FQJoUKFUEaFChVANF2oUKBNChQqgUKFCgFChQo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data:image/jpeg;base64,/9j/4AAQSkZJRgABAQAAAQABAAD/2wCEAAkGBhQSEBUUEhQWFRUVGBUYFhcYGBQUGBUYFRcXFxgdFhcYHCYeGhojGhQXIC8gIycpLCwtFx4xNTEqNSYrLCkBCQoKDgwOGg8PGiwkHB8sLCwsLCwsLCksLCwpLCwpLCwsLCwsLCwsLCkpLCwpKSwsLCwsLCwsLCwsLCwpLCwpLP/AABEIAMIBAwMBIgACEQEDEQH/xAAcAAAABwEBAAAAAAAAAAAAAAAAAQIDBQYHBAj/xABKEAACAQIEBAQCBgUJBwIHAAABAhEAAwQFEiEGEzFBByJRYTJxFCOBkaGxCBVCc8EWJDM1UmKy0eFTcnSSwvDxNMMlJkNjg6Oz/8QAGAEBAQEBAQAAAAAAAAAAAAAAAAECAwT/xAAfEQEBAAIDAAMBAQAAAAAAAAAAAQIREiExAxNBUTL/2gAMAwEAAhEDEQA/AMPihFLihFbAaywUMVIDTBgwY6we8SPvpEVP5nZIy7BEzDPi9O2xhrQMHvvUHFNhEUIpcUIoERQilxQigRFCKXFCKBEUIpcUIoERQilxQigRFClxQigRQpWmhFAmKKjoRQFQo6FUFQoUKgEUVHQqAqFHRU0BQoUKyBQoUKAUKFCgfoGlxSWGxraNk4tyLDtwrhrlr4sLy9wIm5cYLfG4kgs+rb+yKxqvRHHOCZeE9OmGW1hWIEbfWW2J29tzXnqKkUihS4oRWkIoUuKEUCKFLihFAihS4oRQIoUuKNaBuhXWqq3aD6/99aYa3Bg9qBqKEUuKKKgTFFFLiiigRpoopyKKKKRFFSyKIigTFFSooqAqFHRUAoqOhQFQo6FTQKhQoVNDtincJZDXEVp0s6BokmCwBgDcmOwpEV3ZEv8AOrM/2x+AJH4ito9PZ4VxGX3rBtXkS5YdA5QELKQp0qS2xg7jtXk9RsK9k4X/ANKv7of4a8fCxyzouK4uCJUhlIkSJBjsa54+LTOjafX/ADj8xQiuy7YBRCPIfNsdttTev2mP8q57iQSPQmtzsNxQilRQirpCYoRSooRQJihFKihFNBMUIpUUIpoHZO9HiTLGKICiigRFFFORRRQNxRRTkURFAgiiilxRRQIiiilxRRUCCKKKXFFFAiKKlxREUUmiozQoCoUdFQChQoUEjFSOT29Oq7tNsppmfiYnePYA/fXJpqx8NIPo9+ULee1t6wHMfMwO1W+EabxFn+IwWZYKymIutYu4a69xG5Tailu6VjybbqvT0+c0vxwwAt5ujIoU3cPbYntqXXb6f7iIK2C/Y5+XNdxGGS3eS0wQkJcdAViVeNpk7bVTfF7h+xicdgrbXmS86ujNtHKC3HUxABOtCNjMH5Vxlas7ZDm1nSlrX5hD7j5gnr6DSIPrXHjLWm449GI/GpnF5UzYcXbTBrakJvqJbmTELEb6WPmIIA9TFRmY73nMRLEx6TvFdcWa4WcDqaAuA969DeGmYrhuGxiGQOLK4q4V2BbRduGJI9qpvGfjNaxuAvYZcI1s3FADl0IWGVugE/sx9tXaMsVgehpdu0WJCqzEbnSC0fOBtW7+PGD14XBIsKbmJRAYGxe2yz+NS3FPE2H4ewuHt2MMHViVgME2RQXZmglnM9+s9anIecBFJVgehrcPF7JLDHL8faQI93EWEeABzFuDmKXA6sNET/ePtRfpE2wLWCgAfWXe39xavIYgHHSaHNX1FbtxQgHCFgwJ5OA+fx2u9WLw/wDEa3mly7bXDGzylViWZWnUSNoHtU5DzQrg9DRtt1rXfFPxJt37eJy8YcoyXVXm6lIPKuBvhid9P41CeCFsHOFBE/U3v+irvrYzrmr60JET2r0Pxd4uWsvxlzCnCNcKBDqDIoOtQ3Qj3qM8LMFYzDMMdmT2gDzEFlGh+USgLt6FoCgGNt/WpsYdcsssalZZ6alZZ+UjemXcDrXpbhPjmxnT4rC3cKAlsbByLguJqKSRpGhpE7T167VAeCmUDD4/NrESLN22izBOlXvhT8yoFNqwcXAe9GRXprh/jXC5picVgbmFE2dYIcI6XFS5y2PTbePvrz/xhkq4TMMTh0+C1cYJO5CGGUEnrAYCfakqISOg7noO5+Qo7tkqYZSp9GBU/ca3bwjy6xgsmu5m9sXLsX3Jgahbsll0IT8IJtkn3O/QV3nM7HEOS4i49hbV21zQksGKXLaC4jI8A6TqAIgdxU2rzqXFAGvSXh3ma4Xhm3iWTXybd9yuwLBbtwxJFN4+3hc/ya7iBYFu4gu8tiF123tDVAcDdWgSPf2psecCaIGtr/R1wYC43EOBpAtKCd40h3f8CtL/AEjstEYO+oAH1tswOshXX8mpsYmqEkAAknoAJJ+QFJu2ipIYEEdQQQR8wa9B+H1mxlWQnHm0Ll5rZvOejMGYrbQMQdKgafxMU9nV2xn2QXcUbIt3bS3WQ7MyPZ8xCvAJRgIIjv6gGmx5zmhNeocFxGmX8O4XFPa5gTD4UFRAJ1hF6kf3prMvEDxjs5jgXwyYVrTMyMGLKQNDT0A702MrihQoVoTmirLwqYtXdj/SWd9oGz+9QAWrFw3tauiDu9r0gbP1pl4R6Czf+rrkf7E/4axv9IIfz3CavN9QdugMXD/rWyZt/Vtz9w3+Csd8f1f6ZhNxPIbcCI8++xJrliqiY7DEYazddm03mu93I1WSqAEdyAZB3O56Vz45frG79Pt2FdWFy1jh3veVlt6NYOoN9Y4tqVIBHU7zHTY0zi1Gsx0hY/5RXTFK2vw8y04rhv6MrBWvJjEBMkKXvXACYrMuPvDS9lllLl29buC6xQBFZSCFLSZPoK0bhS6ycJXXQlXW1jirKSrKRcukEEbg1jOYZjevLF29dugbgXLly4AYiRqJgweoq4+o3DxnH1eW/wDHWPyNc/jXkpxd/LsOpCteuXkDGYEovWN66PGkxby3/jbP5Goz9IW+1tcHcRmRla/pdSVKtpWNLDoevSsT1URxvw5mOFtYL6ZjVxFkYvDJbtrbCaGAbS0hQTCKywT+1WieJPh82arZVbws8lnaShuatYA6BljpVe8U7hOW5WWmfpeCJnqTynmfemP0gMQy28Hodkl7s6WZZ8q9YIoJDxHyk4Xhr6OW18lcJb1Rp1aLtpZjeJjpVY/R6/8AV4v91a/xvU1xW5bhGySSSbWAJJ3JJezMmob9H3bF4v8Ac2v8b1fwUTjkf/FMb/xF386sPgh/XCfub/8A0VA8b/1njP393/FVg8Ev64T9zf8A+itX/KLjx94QX8dj7uJt37SK6oArK5I5aBdyNu1N/o8v/M8Wf/uqf/1LVW8W85xCZvfS3iL6KFswqXbqKJtKTCqwG9Wr9HyPo2LA/wBsu3oOUsflWe9Khv0f/wCsMb+7/wDearP4bf11nf76z+d6qz4AKf1hjfZIPsec2x99qs/hkwOcZ2Rv9fbH/K14H7iCKX2h7gzw8fL8djcdfuKwu80qtsOxCPd5p1CJLbAQAawjirOBi8diMQuy3bjMvrp+FZ99Kjate8KuJsTdzjH4e7ee5aU32RXYvoKYjQAhO4GlogbbCsx8R8ItvNsYqCF5pIHprVXP4saT0X/wQ4vstYfLMTphy/J1fDcW5PMtn+9JJA7gn0qneJPhk+WXeYkvhnaLb97Z6hLnv6N3j1pzAeGhuZO2ZjEkFFuvyhb/ANlcZP6QPI+HVMbVpnB+ZHN+HryYsaiovWTcIHnNtA6XBP7QJXf+0hNAXBmWPiOExYtAG5ds4hEBIALNcuASTsK6OFcmfKMgxC4wqrAX3IDBgNa6VWe7EwNvWuHhPNXw/CYuWW03Es4hkaAdJFy4QYIIP21jefca4zGKBisQ9xV3CnSqz66UABPuRt2qDTuALf0bhTGXphrq4og+h08lfxWu3xZ/nfDmFxPTT9Fun/8AJbKEffcH3VNZLwrau8NYbCXrpsJetW3ZpUGXfnkefbck7U/xLkFtOG7+Gt3BeSxh20vKmeT9YJ07SNI+6oILHL/8mj/hrf8A/RaxvL+Nsbh8M2Gs3ythteq3ptkHWIbcrq3HvWzY3fgwRv8Aza3+DifyqscFcAYLEZBfxl+zN5FxJW5zLqgctSVOkMFMEelUaBY4W/WPDeFwoucrmYfCnXp1xoCP8MiZ0x1rFPEjw3OUtYBvi/zxcO1vl6eXo/vNM6/wrUOLLpXg6yVJUixgoIJB+K13FYFdxTP8Ts0dNTFo+U0gZihR0daFotWJqw5Ta5dm5Pd7W/YRr601k2X6j0qZz/LSlpFBINxkgdiQ0bwJ7/jXPLPvTWuml57xnhUs/Q2uRfu4R7ltdLwyi3c/ajSP6J+p7e4rNfH6GxOCJYEGw/w9PjHv7/hVx4q8NxdZccL0fR8Fct8rQDrHLvmdYIj+m/s/s++1J8aryasDK+blNpiAAJG0CB3npWZe4VQsLb1KCjQR5U9dI3aJ26lfvPtXVi0OrfrCz2/ZHau7HYyzdt4eLRthbapMBgTaVUY+UT5j67+UEnamsba3EdNKfgij+Fdcaliz5b4h27OS3MuNm6XdL6C4Db0A3mdgTLaoGvfbtVFZal7mDtLZR2Yl3k6A6gmLhXyroJOw9etdN7IbSO6s7aURG1FrdoHXcKxLAiVEA+rAjapzkanx2prxI8RreZ2LNq3Zu2jauayzm3v9WyQuliZlp+yrBlfjdZawiY/CNduJHmQWnVyuwbTcYaW+U/Os5OWIb9q2jkrdk6ttwLlxQVHutsEe5p/CZRZuIHBuIpDQtx7SHUty2m76dMHmenUEUuWMiTC1Lcb+IzZhfsEWzaw+HuLcW2SC7srAlmI2B0ggAdJMkzs94l+IdrNFsC3ZuWuSzk69BnWANtLH0qEbIbcsouMDF4IWAANxLlm0ittIBa6QT7A0p8gtrc0MbhLO6JpNtYKIhh9ezOS+ygjYHepzxa+vJM5r4iW7uS28vFm6LiJhkNwlNH1DIWIhtUHQY27iuTw242TLL165ctPcF1EUBCgIKsxM6iNt6rtm3b+j3bjC5rthYCsgU6yQJlSdiN96lbnD1tXYG7Ki46yGWVVLL3fOSpCmUA6HY1q3GeszC3xHZ9mIxGKv31UqLtx3CmJUMZgxtPyqR4D4nTL8cuJdGuKLdxNKadUvpg+YgR5a4cJgrT3nXWeWqO+oOm+kA7uUgCSd9PajbLrZ0lSxVkxLfErf0ExDBQCDA3jvTlPCYWn+OOIlx2OuYlEZFcIAradQ0IF30kjtXRwHx1cyy+7qnMt3Qq3UnSfKTDIemoam2OxnqOtRuKwNoA6OZIw30jzMh6sqhfKo2gkk/Kuz+TlrzTccadX7STCWbdwkW9BZ97hBCkQBUueMna/Xk0LGeO+GS25wmCdbz7kuLKKW/tObbFnI9O/qKqXhx4kJl13FXMRbuXmxLIxKaAdQNxmLaiOpudqrGd4G1ZVdDlnhCyl1JAa2HPlCAruQPiNd9jhu091reu6DaZRcY6Ar6kY/V+Xy7gddXl3pyxk2fXlbp3cFceJgczxGMe27pfF8aFKal5t1bqzJA2AIMHvUHxhnS4zH38TbVkW6wYK0ahCKpnSSOqnv0im7OWW7l50R4VbbuHLq41Kurd1UDTJg7TXWeHEBtDWTzLllGKlSIuWVuEoY9SQJ7CnPGJMMqsPhx4q/q60+HxFo3sOxLLp060LfGIYhWQ9YkQSes7SvF3jTau4N8LgcO1hbilGZhbTSjfELaWyRJBIkkRPQ1Tv5L2/ovP5jzyOZHljm6OZp6fBp+33pL8IqtxFuXGRWtXGd4EJdtqGYdN7fmHvs3pWeeDX1ZJzAeJdi3kRy42bpum3dQXBo0TcZiCd9Ueb0rOmG1Tb5GtvFLZuswHLV7hG+lihY+YKdKaoGogwNzXTcyCwq3Ge6yAMwRi9k7CzbuoYAm5qNz9kjaNhV54xPryTviL4kWcwweHw1m1ctiyysdeiCFtlFjST6nrT3h94o2cBl93CX7N24Lj3CpTRAW4iqQdRHcE/bVau8KaOSWNyGRzdAA1B0t83Ra9SV8u87q3pScPk2HZGuMbttfqtIuvbtk6xcJhtB1DybGBO/pU54r9eSycBeLIwWE+h4qy16ypYoyFSyhjJQo8BlkkzO0xHp28b+MiYjBthMFYaxbddLlginTMlURCVAPcz0mBvIprZDZ02vO2u5a5hGu3I+oe78GiQsqBJPeuPKsrS5ZN1y8LziyppkrbWyQFkbGbpJJmAp2pyx9ThWpcO+OWEsYHD4a7hbzmzat22P1RViigSJbpIqH8QfFXCY/Ath7GFe07MjB2W0ANLSd1JO9Vj+SNslIuFFe7aUa3tnUlxAfIyAhmmY6SO1RGPwVlcPadObruFwdTIVHLIVtgoO5O2+1JljfC4WeoqipdCujm2Tg7CSRIq08UZPcdrJs4W/de0bd1SjWkttpuajbYtuCdI9ob5xD8GwGArYMNbhAPYV5dbzdbdYs9uZzmPKNg4LSb5dbUs97QC6zztlHLAc9x5V7naqz4z4LHLh8MHa09tieYUTQUuBW2+KGTSWPwz5PcRtsVnnjlgw+V6i2nl3rTTuNjKEGCOuuN5/iOkx0xtjWHwd/lW9Gl1EEzIhmgLuOkkt8y0d66cww5EagJ0rMGR8I6GBT2V4S0+GtacQbLDVEMJuE6NvMYaNjBnYGN4rqx+H8q76oAEmJMbSY2nbtWpe2lee642Fy4oHQLcuKvWfhBjrvXM0xp1NHpqYjrO4mOu/ud+td9+3XKyV0mmbs0b7xp5lzSOih3CiDIhZjrv86RevO063dpAB1OzSBuAZO4nePXenStIKVdRN0h7rHq7n5u57g9z6qv8Ayj0FLTE3Bqi7cGr4ouOC3+8Z3O0b9qLRQ0U1DdNhdo3gxIkwY6SOhj3pYvuDIuXAZmQ7gyREyDMwSJ6wSKXpoilVDVy4xJJdySIJLMSR6EkyRt06UOc4UoHcKeqhmCn5qDBpZSklKahukJfdWDK7hgIBDMCAOwM7L7dKSbzSDrfUCSG1vILdSDMgmACe8UopRFaahsV3EuwCtcuMoiFZ3ZRGwhSYG1E2LuEKOZchfhGt4XYjyidtiRt2MUCtJK1NRd02u3QkbEGCRIOxBjqD6U4mLuLOm5cWQAYdxIAgDY9ANgOw2otNDTSyVNiGKuAQLlwAdAHcAQI2E+m3ypvnvBGt4YksNTeYsIJbfckGCT1pZWm2WpqLugMU4YOHfWIAbU2oACAA0yBG0Ui7iHb43Zt58zM0mAJ3PWABPsKBFJIpo3ShiXknW8khidTSWEwxM7sJO/XenFzS8CSL10Fo1EXLktHSTO8UxFFFTUOVLXFOGDB3DAQG1NqAiIDTIEbRSzmF0sG5tzUDIbW8gkBSQZkGAB8hTMUIq6hunHxtwmTcuEyGkuxOoCA0z8QG000zkgAkkCYBJIE9YHae9HFFFNQ3SNNClxQqo3rhrAnmqF7kCtaUQKrWAykLj3ZAAq7wOgLLEe25JqzVxn9aoVUvFewHyfFalLBVV4ESDbdXncjppn5TVtqM4my/n4LEWSCeZZurA6+ZCNvetI885Vdw7YZBibYPnCpJ2kwTIkAyAR89961/hLg/BXsLbucl9JDBVuBrcBXZf6OBExIkdCKz3wwXHi3zMPh0vBlQAuxtKOuqHgww8vYggsIrcMpN3kqb6qtwjzKjF1XcwAxAnaN4FY1utbZT4i+H1vDWxfw+vTqh0PmCg9CD1AmBvPWs1uW69RY/CpcRrdwAq4KkHoQawPjXh36LintqrC31tyQZU+/zkb77VcMu+NL5tUytJIroZKbYV2YNaaGilxS9NA1poaad00NNAyUpJSrZknh7jMSVK2WVG3Dv5Fj133+W1WvMvBu3aK/zpoPXUgkbeqnfftFS5SemmTG3SGt1o3EHh/asWda3WMeqRPzOo/lVdvcDYvlC6thriN3txcYTESi+befTtvFJnL4WWKyUpBWuhkjY9tj7EetNla0hrTRaad007bwLsj3FRmS1HMcKSqaumpug+2g4ytIYU+RXUcgxH0f6TyX+jzHNgaJ1adt5Pm2mKgimWk6adfYSaueE4ItYfCHEZjrBuLNi1bcKRIBVrjQdySBp7bzJiJbpYoxWkkVJZxYtLcAsFykDzPGpjG5gfDuYj2rgigRFDTTiWyzBVEkkAfaQN/Qb9a0PJvDC1evsnNYfR3Q3maHt3UEE6IRdJMEEEsBMSTUt0sm1DwOT37wmzZuXBIWVUsNR6Cen+Xeu/MMgWwihy7XSQHCKQtuZ0BNQHNYkdV2HTrudqxGVC1YFz6T9Q5DEaQsKCCq2o+FZAG+0H78y4qzYG7cZGYiVCh1BEAblWMELvA7mJNYme6tmlat8LYpgCLDwem6D8C00K7LNrF6Ry9bJGxBG/wB+8zNCt9svVlrBqrs6iC0avQxO8eu9P0KFZUKBoUKDnwWBSygS2oRRMACBJMn8a6KImiJrGWUxAdAetcOOyCxeYNdtq5UELImAetdwamb2IAMTE9/Ss3LH1ZvxTOIPC7DXZa2OURv5ehgeh2Hz9qoS+FuKe0LiqsESATDEfKNq26/cGknUNuvcfdXN+uLWk6yFKiSDtt7etXno47eecXw1etAF7TqD0LKyg/KRXG2FI6it7vcT27xGgalB7gGd/wAveojMeH7GNYxsQ8FlVdRMxE9CK1PllLhYzjJPD/F4ooVtFLbx9a8BQvrE6j02gb7es1oeQ+D1mxft3bl5rvLbUEKKqNsQNQOomCQevYVa8qyJrCIi3W0WxABhiR7mPu27V1tiirGTI/Ks5fJpZjt3CuLF5aLhlug6V02LwYSOlKa5UtlnZ3KqmecOc5QuqJPz7j8t6fy7BiyukPpCnuJEfKalXv8AmH21DZvlty6ToKjbvO5+z2rnGqyTxF4Ze1fbEa1upefzMi6Vt3CJ0kSYGmPN3MjrVUweXXLzhLKPccyQqKWaB1MDt71oWf5dcfDX11NCFSUAnUyuFAMbxuT8wKlODfD+7hFXGi4TeNvayqQALoU6XLbkiAYAG4HXv6Zlqdueu0Lw94LX71oXcTdOGBJ+q5eu5pG0k6gFJPQQ20T1gaRgMuXBLhcDYQFdLF2KiTC73HjuWIk+9O3sXirWGQuym6fi2jTMkD3PYn1rhym3zcWLzsS4RgFHYsACfun8K5ZfJv1uYfqoZ74MXbuPL2jaXC3GVn8xRhJm6Laqpid4JOxarvxbka3cCcPaw/MGjl2wWZVWBpUkruADEmp+5ilCgkT2AqA4h4puWWRLaCXYAdGnp3Hzipz3omNZjwt4UY6xmOGa+qC2j6zcU85CUEhWECCT0JAAj1gGw+KHAGKxJW7YYXSqw1skq3xEyh+E7mIMfM1eMPda5ouPc0CW0r1JgkHXsOkdukVTePONoDWrbnfuPb8qc7bKsxUvL/D57ZDYnDWeTykDc2+bdxnbVLWSpOhgYlWgRp7zTFzgnC2y92+1+zZtawbLlWu3yoBBsOohkgyd5kEAjeJ2xxMty1Zw126lwXCgYFZZA4IMsejKYM+9duK4Jw1i230nEXLtpBLICRbHQryyp1qxIAkGD5hA7dOV/WNE8MJhMBh7V6yl2L3md7hVrhEFkRwIQfDICgkTPehm2Y4q7YNixquXGBe+9tCTpOoi2WUw4AMEjrBil2bwxvKtW4GHthAFA1GywjQHYwSYAEiR1G9WLB55ZsXhZtIE23YwSd9o7Vzt7b/FVz28LNtMOqnQoChWBFzcftA9AT6ADYelZhn+NDBEEypII9Nzsa2jiDA2Mxv8s3V56KRbdS50BipaVEaj5ZA96xbijJ/oeMuWtZdUIh2GliSATI+Zq4wyvTsyziW9ZtLbRF0rMareo7kkyZ9SaFQIzM+ooV0c+ns+hRBqBanKa2ATRTTN2+BTC40V48vm706TC2bdhNc7X5JArnvX947mgLoFcrna3MNGf1wFu8tu8R9tPYrDG45HQRBb1/8AFQ+e4SWV12ZYPzjtSsLxC7EIVMnaPWfftUmX5W7h+xC3M+TdbWoiTqkEkb9Pf/UU1n2T4t7Jfl7ISAvVyHCyyhZkbxHUaTV1GT2mYMbYUpqgDYSYknT1MAbmncSt79grEjtvA9J29q9Mw/rnz/jM+HFu3X0W12TaTsCR2q9YXLbupCjLaCeV0iZjtP4zXBlfDBwt03XuBwzOzdUMsdUiOp9R03qQxnEyW4Cb7bUmp6t3l4k8bjFRYY7nYRVezLMAqEmdQ3nt8qlLNgYhFdyYYAgKYPrufX2pj+SqbfWuYJIkg9yY7Ex7+lMpckxsxcGBzZgoaQQYIUSCfQAd5qy3mGmd+lVr6MbOIcPa8htnTcQDTsd5A+E+b8O9dOFzsMh2dguxIUnf3rnl1NN65XcNZhidJn3p2xmYgR8Ubio3ObzFQyLK7SOhP2VzX7oSwLigIUILf3g0D8JFMMulyxWDLsBF8XAkawSzepJ3B3+41OCQST0rP8v44PnHSP8AufwqVw3E7X/qrQ1MQT19OvXoN/xrryc7hXdnOYpv5vLG9VLAZu3Nbl76ZBIMEjt7dKsGK4MusfLfHeQUO3Tpv86rWcZOcEbRvbLcuKr3U1FY1ftgDbr/AK7Vjjfa3MprUXzLLy3cOG1T1BmOqmD0+VVPihQSCD06doPrP2VJYHiC2gNvWNKmF9lqPz7Hg2tVpeYP2iBqgeu38K45Xvp1+PHXqv2s7e8nKBOpWIU9zO/b7aoPFFk27hUmTv8AOpHMeIlw95LqapUAkRuVPpPaDtXFnmKs4pefa1ATDBuuradq9GEsu/xn5NWanqrHUhlT1Me81PYbMnNgqZYFlJO50hdvuJf7KVkmQ28Q+h7htKQfPAbS0eUsO4nqNvmKbzfDNgL7WQ2r6seZgAHW6sEhZMAieu9eivLGocN4W0mEtXVC27vLPMnURc66QyjaZAaT0qgcS48hwFJ1Seh6TVo8N8MGti7iGU2wGFtXBYMRJLR/ZAJ9t/aoXjT6At7mYe4WYk6kjyL7oe2/beuM/wBOv4Rwllt58TZdmW3Z85a5qkkqCIKqwbUSQO2wPyNk4jyzL8JcTFPa517YrqusVlOhNvURHoOlZPiM2bV5W29tvlTeI5rwRJEd27faa6arn0vd3xctsxLYZJJ7LbPy6ielCs4+iH+yKFa4s7exkJ7Hf0ort/aO5qqLxQIkHf7j+NdFziZHEah09Y9tvfevF+adddhjs06g/I1wXc00iJ6VWeIOK7bXAtsg6SQSplSZjr6zIPvNQ2L4ggmT0muX117cLNLymfAGZ+32rp/lInQnf1rLTnuroa5bme9ia3PjrOWLX24ktuwQmR1Me0Rv6V13MaqrqUbgbHuayXLM4A3J67CppOICFO53G0zHWpw053X40PLOIzdI0zAmZ+e38a7MZnYUGSB1gdZI/wBazzLs+0CFgHST6ky09faaTmSOwB5uw6qNo1HffvUu/wCkwxqaz7Przr9WupWYiFmRIEGQZnr22iuPC8NMzLqukfD+yRpB+Lr39KcyW+tq2Z6x1mT/AOa7cJmyv2BMdSSI27+talqZTSfy3C27VoWkd20zBHXcz2pyzhpOoPdX5kfxFUq1xGq3GKNExIltiNq6bXG2rYbkGDuPbuau6zpbMbliXCdTuCehBEr8tvbvNN4/GqlrRbEAD7T7nbrVavcTCCS0QJj1/wA6gMy4wFxNpA33ESTE1JuqlP17qVlDftQDvHTof86a1/SLemYE7x3gz37VUrOL122cMNU7/Yv5128OYwtqYNAA7+//AGa6cdRLluu1uHbkvyrbHvImIJgRPWT6VP8ACfD2Ks30Z9KKhYP5/iDDooHUSR19Pahl+ekCJ7bbE07dzkllC7T3O0Cs3Ki44i/c7XEnsIP4maiM2a/dQJrtqJ3IkzBBXZhBMiod85gSWUgbCOse5qPv8Qk/CQaW1JIl8vy9LFp3u6bl5tW8bBZ2gHuYkn3ioMcQ6GZTGmDCx1nsIrjxvEIHxEGqHxHnChg9v4WlWXtPUEelJjcr26TKYpfitrN20Lts6mMhgZ+6O1UXm8swOjdRTVzMSGMEwaZv4iTNevHHU08+eW6mcLmpTodv41w5pjudc8xJAAA3/P76i72IPQUi28VrTntpvAPEwT6u8xFu3bItgQPmD66pocdZumL1WbNlC1vQylQiNbURI2jVIPT3ms+wl5p2NXDIMrZLouoyqsbmAxad+kwD2msWSXayqZjMMyGHBU+hET8qFrHHTpO4FavjMyLbSrgyG1Abj0jpVSv8KYbmlizAEyLaxt0JEx06/fWpkipm8fWhV3ORYE//AEo2G2q56f71HTkLI2ckdaT+uJ6GqGeJZ6K34f502M3YkkEr7V5/rdOa7Xs0BkECK5L72WG6j8ap9zOLm/n2+z/Kju5mk76gehjoa19ac01fyi3+w5X7Z/Ig/nXO+QmDpuKx/vAz9/8AGon9bR0J9tv9aBzgn9o1rVXmcbEXbDQy6ZO28g/I1P5LxVduW3t3XLINJ7Ej0gx0gfhUB+vdQhhqHv8A61ypiQrlk1KD1HUbbCJq3HcTkuYzZA2z7x3/AMq6LectMhg3yIqh38UD1JnbsPSmueP7R+41n64vOzxqi8ZWlUArB/vKP9RTbcToSh1qJUSANukQYNZmcaJkHf5GnjmogAhdu8GTT605NEx2fhSmlbaFvKHAG6+4B3HzqrXVu2b/AJwNDbypkE9dx1B/Cq7isYrqRMdD0NdNvPCBGx2gzJkffV4pyXI5kFt7vsZgD+NVgZuZKzsGb8F2/OuH9bg7FVjsYJ/jQOYoBstv/kjr/Gkw0vJPZPmUWySZ8y9e/wB/UVJ28fbQsi7A9PWO3ziqScaIgaQPQSI/CgMcQZkSPc1bjs5aaFhs8hYLesD2or3EB7Gs/t5gQZkffSmzQn/zWeByXq/nmoQZio67nxUEdQOke9Vb9an/ALNNPjpqzA5pHE565kHeuBsfqVlImR9x7GmziQfSmHYdjW5NJy2bL0kmiIoq3GBMKNKLTQAqjpw7kbxUlhc6uIIU7VELHrBocys6E9aztgo9T1NDF5gI/ZmOv7X31BC90pV7ET2+2mh3LmF0bAk+89aFRfNNCroPUKFCsgUKFCgFFQoUB0VChQCioUKAqOioVAKOioUAoUKFUFQoUKAUKFCqBQo6FQJoUKFUEaFChVANF2oUKBNChQqgUKFCgFChQoP/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6" descr="data:image/jpeg;base64,/9j/4AAQSkZJRgABAQAAAQABAAD/2wCEAAkGBhQSEBUUEhQWFRUVGBUYFhcYGBQUGBUYFRcXFxgdFhcYHCYeGhojGhQXIC8gIycpLCwtFx4xNTEqNSYrLCkBCQoKDgwOGg8PGiwkHB8sLCwsLCwsLCksLCwpLCwpLCwsLCwsLCwsLCkpLCwpKSwsLCwsLCwsLCwsLCwpLCwpLP/AABEIAMIBAwMBIgACEQEDEQH/xAAcAAAABwEBAAAAAAAAAAAAAAAAAQIDBQYHBAj/xABKEAACAQIEBAQCBgUJBwIHAAABAhEAAwQFEiEGEzFBByJRYTJxFCOBkaGxCBVCc8EWJDM1UmKy0eFTcnSSwvDxNMMlJkNjg6Oz/8QAGAEBAQEBAQAAAAAAAAAAAAAAAAECAwT/xAAfEQEBAAIDAAMBAQAAAAAAAAAAAQIREiExAxNBUTL/2gAMAwEAAhEDEQA/AMPihFLihFbAaywUMVIDTBgwY6we8SPvpEVP5nZIy7BEzDPi9O2xhrQMHvvUHFNhEUIpcUIoERQilxQigRFCKXFCKBEUIpcUIoERQilxQigRFClxQigRQpWmhFAmKKjoRQFQo6FUFQoUKgEUVHQqAqFHRU0BQoUKyBQoUKAUKFCgfoGlxSWGxraNk4tyLDtwrhrlr4sLy9wIm5cYLfG4kgs+rb+yKxqvRHHOCZeE9OmGW1hWIEbfWW2J29tzXnqKkUihS4oRWkIoUuKEUCKFLihFAihS4oRQIoUuKNaBuhXWqq3aD6/99aYa3Bg9qBqKEUuKKKgTFFFLiiigRpoopyKKKKRFFSyKIigTFFSooqAqFHRUAoqOhQFQo6FTQKhQoVNDtincJZDXEVp0s6BokmCwBgDcmOwpEV3ZEv8AOrM/2x+AJH4ito9PZ4VxGX3rBtXkS5YdA5QELKQp0qS2xg7jtXk9RsK9k4X/ANKv7of4a8fCxyzouK4uCJUhlIkSJBjsa54+LTOjafX/ADj8xQiuy7YBRCPIfNsdttTev2mP8q57iQSPQmtzsNxQilRQirpCYoRSooRQJihFKihFNBMUIpUUIpoHZO9HiTLGKICiigRFFFORRRQNxRRTkURFAgiiilxRRQIiiilxRRUCCKKKXFFFAiKKlxREUUmiozQoCoUdFQChQoUEjFSOT29Oq7tNsppmfiYnePYA/fXJpqx8NIPo9+ULee1t6wHMfMwO1W+EabxFn+IwWZYKymIutYu4a69xG5Tailu6VjybbqvT0+c0vxwwAt5ujIoU3cPbYntqXXb6f7iIK2C/Y5+XNdxGGS3eS0wQkJcdAViVeNpk7bVTfF7h+xicdgrbXmS86ujNtHKC3HUxABOtCNjMH5Vxlas7ZDm1nSlrX5hD7j5gnr6DSIPrXHjLWm449GI/GpnF5UzYcXbTBrakJvqJbmTELEb6WPmIIA9TFRmY73nMRLEx6TvFdcWa4WcDqaAuA969DeGmYrhuGxiGQOLK4q4V2BbRduGJI9qpvGfjNaxuAvYZcI1s3FADl0IWGVugE/sx9tXaMsVgehpdu0WJCqzEbnSC0fOBtW7+PGD14XBIsKbmJRAYGxe2yz+NS3FPE2H4ewuHt2MMHViVgME2RQXZmglnM9+s9anIecBFJVgehrcPF7JLDHL8faQI93EWEeABzFuDmKXA6sNET/ePtRfpE2wLWCgAfWXe39xavIYgHHSaHNX1FbtxQgHCFgwJ5OA+fx2u9WLw/wDEa3mly7bXDGzylViWZWnUSNoHtU5DzQrg9DRtt1rXfFPxJt37eJy8YcoyXVXm6lIPKuBvhid9P41CeCFsHOFBE/U3v+irvrYzrmr60JET2r0Pxd4uWsvxlzCnCNcKBDqDIoOtQ3Qj3qM8LMFYzDMMdmT2gDzEFlGh+USgLt6FoCgGNt/WpsYdcsssalZZ6alZZ+UjemXcDrXpbhPjmxnT4rC3cKAlsbByLguJqKSRpGhpE7T167VAeCmUDD4/NrESLN22izBOlXvhT8yoFNqwcXAe9GRXprh/jXC5picVgbmFE2dYIcI6XFS5y2PTbePvrz/xhkq4TMMTh0+C1cYJO5CGGUEnrAYCfakqISOg7noO5+Qo7tkqYZSp9GBU/ca3bwjy6xgsmu5m9sXLsX3Jgahbsll0IT8IJtkn3O/QV3nM7HEOS4i49hbV21zQksGKXLaC4jI8A6TqAIgdxU2rzqXFAGvSXh3ma4Xhm3iWTXybd9yuwLBbtwxJFN4+3hc/ya7iBYFu4gu8tiF123tDVAcDdWgSPf2psecCaIGtr/R1wYC43EOBpAtKCd40h3f8CtL/AEjstEYO+oAH1tswOshXX8mpsYmqEkAAknoAJJ+QFJu2ipIYEEdQQQR8wa9B+H1mxlWQnHm0Ll5rZvOejMGYrbQMQdKgafxMU9nV2xn2QXcUbIt3bS3WQ7MyPZ8xCvAJRgIIjv6gGmx5zmhNeocFxGmX8O4XFPa5gTD4UFRAJ1hF6kf3prMvEDxjs5jgXwyYVrTMyMGLKQNDT0A702MrihQoVoTmirLwqYtXdj/SWd9oGz+9QAWrFw3tauiDu9r0gbP1pl4R6Czf+rrkf7E/4axv9IIfz3CavN9QdugMXD/rWyZt/Vtz9w3+Csd8f1f6ZhNxPIbcCI8++xJrliqiY7DEYazddm03mu93I1WSqAEdyAZB3O56Vz45frG79Pt2FdWFy1jh3veVlt6NYOoN9Y4tqVIBHU7zHTY0zi1Gsx0hY/5RXTFK2vw8y04rhv6MrBWvJjEBMkKXvXACYrMuPvDS9lllLl29buC6xQBFZSCFLSZPoK0bhS6ycJXXQlXW1jirKSrKRcukEEbg1jOYZjevLF29dugbgXLly4AYiRqJgweoq4+o3DxnH1eW/wDHWPyNc/jXkpxd/LsOpCteuXkDGYEovWN66PGkxby3/jbP5Goz9IW+1tcHcRmRla/pdSVKtpWNLDoevSsT1URxvw5mOFtYL6ZjVxFkYvDJbtrbCaGAbS0hQTCKywT+1WieJPh82arZVbws8lnaShuatYA6BljpVe8U7hOW5WWmfpeCJnqTynmfemP0gMQy28Hodkl7s6WZZ8q9YIoJDxHyk4Xhr6OW18lcJb1Rp1aLtpZjeJjpVY/R6/8AV4v91a/xvU1xW5bhGySSSbWAJJ3JJezMmob9H3bF4v8Ac2v8b1fwUTjkf/FMb/xF386sPgh/XCfub/8A0VA8b/1njP393/FVg8Ev64T9zf8A+itX/KLjx94QX8dj7uJt37SK6oArK5I5aBdyNu1N/o8v/M8Wf/uqf/1LVW8W85xCZvfS3iL6KFswqXbqKJtKTCqwG9Wr9HyPo2LA/wBsu3oOUsflWe9Khv0f/wCsMb+7/wDearP4bf11nf76z+d6qz4AKf1hjfZIPsec2x99qs/hkwOcZ2Rv9fbH/K14H7iCKX2h7gzw8fL8djcdfuKwu80qtsOxCPd5p1CJLbAQAawjirOBi8diMQuy3bjMvrp+FZ99Kjate8KuJsTdzjH4e7ee5aU32RXYvoKYjQAhO4GlogbbCsx8R8ItvNsYqCF5pIHprVXP4saT0X/wQ4vstYfLMTphy/J1fDcW5PMtn+9JJA7gn0qneJPhk+WXeYkvhnaLb97Z6hLnv6N3j1pzAeGhuZO2ZjEkFFuvyhb/ANlcZP6QPI+HVMbVpnB+ZHN+HryYsaiovWTcIHnNtA6XBP7QJXf+0hNAXBmWPiOExYtAG5ds4hEBIALNcuASTsK6OFcmfKMgxC4wqrAX3IDBgNa6VWe7EwNvWuHhPNXw/CYuWW03Es4hkaAdJFy4QYIIP21jefca4zGKBisQ9xV3CnSqz66UABPuRt2qDTuALf0bhTGXphrq4og+h08lfxWu3xZ/nfDmFxPTT9Fun/8AJbKEffcH3VNZLwrau8NYbCXrpsJetW3ZpUGXfnkefbck7U/xLkFtOG7+Gt3BeSxh20vKmeT9YJ07SNI+6oILHL/8mj/hrf8A/RaxvL+Nsbh8M2Gs3ythteq3ptkHWIbcrq3HvWzY3fgwRv8Aza3+DifyqscFcAYLEZBfxl+zN5FxJW5zLqgctSVOkMFMEelUaBY4W/WPDeFwoucrmYfCnXp1xoCP8MiZ0x1rFPEjw3OUtYBvi/zxcO1vl6eXo/vNM6/wrUOLLpXg6yVJUixgoIJB+K13FYFdxTP8Ts0dNTFo+U0gZihR0daFotWJqw5Ta5dm5Pd7W/YRr601k2X6j0qZz/LSlpFBINxkgdiQ0bwJ7/jXPLPvTWuml57xnhUs/Q2uRfu4R7ltdLwyi3c/ajSP6J+p7e4rNfH6GxOCJYEGw/w9PjHv7/hVx4q8NxdZccL0fR8Fct8rQDrHLvmdYIj+m/s/s++1J8aryasDK+blNpiAAJG0CB3npWZe4VQsLb1KCjQR5U9dI3aJ26lfvPtXVi0OrfrCz2/ZHau7HYyzdt4eLRthbapMBgTaVUY+UT5j67+UEnamsba3EdNKfgij+Fdcaliz5b4h27OS3MuNm6XdL6C4Db0A3mdgTLaoGvfbtVFZal7mDtLZR2Yl3k6A6gmLhXyroJOw9etdN7IbSO6s7aURG1FrdoHXcKxLAiVEA+rAjapzkanx2prxI8RreZ2LNq3Zu2jauayzm3v9WyQuliZlp+yrBlfjdZawiY/CNduJHmQWnVyuwbTcYaW+U/Os5OWIb9q2jkrdk6ttwLlxQVHutsEe5p/CZRZuIHBuIpDQtx7SHUty2m76dMHmenUEUuWMiTC1Lcb+IzZhfsEWzaw+HuLcW2SC7srAlmI2B0ggAdJMkzs94l+IdrNFsC3ZuWuSzk69BnWANtLH0qEbIbcsouMDF4IWAANxLlm0ittIBa6QT7A0p8gtrc0MbhLO6JpNtYKIhh9ezOS+ygjYHepzxa+vJM5r4iW7uS28vFm6LiJhkNwlNH1DIWIhtUHQY27iuTw242TLL165ctPcF1EUBCgIKsxM6iNt6rtm3b+j3bjC5rthYCsgU6yQJlSdiN96lbnD1tXYG7Ki46yGWVVLL3fOSpCmUA6HY1q3GeszC3xHZ9mIxGKv31UqLtx3CmJUMZgxtPyqR4D4nTL8cuJdGuKLdxNKadUvpg+YgR5a4cJgrT3nXWeWqO+oOm+kA7uUgCSd9PajbLrZ0lSxVkxLfErf0ExDBQCDA3jvTlPCYWn+OOIlx2OuYlEZFcIAradQ0IF30kjtXRwHx1cyy+7qnMt3Qq3UnSfKTDIemoam2OxnqOtRuKwNoA6OZIw30jzMh6sqhfKo2gkk/Kuz+TlrzTccadX7STCWbdwkW9BZ97hBCkQBUueMna/Xk0LGeO+GS25wmCdbz7kuLKKW/tObbFnI9O/qKqXhx4kJl13FXMRbuXmxLIxKaAdQNxmLaiOpudqrGd4G1ZVdDlnhCyl1JAa2HPlCAruQPiNd9jhu091reu6DaZRcY6Ar6kY/V+Xy7gddXl3pyxk2fXlbp3cFceJgczxGMe27pfF8aFKal5t1bqzJA2AIMHvUHxhnS4zH38TbVkW6wYK0ahCKpnSSOqnv0im7OWW7l50R4VbbuHLq41Kurd1UDTJg7TXWeHEBtDWTzLllGKlSIuWVuEoY9SQJ7CnPGJMMqsPhx4q/q60+HxFo3sOxLLp060LfGIYhWQ9YkQSes7SvF3jTau4N8LgcO1hbilGZhbTSjfELaWyRJBIkkRPQ1Tv5L2/ovP5jzyOZHljm6OZp6fBp+33pL8IqtxFuXGRWtXGd4EJdtqGYdN7fmHvs3pWeeDX1ZJzAeJdi3kRy42bpum3dQXBo0TcZiCd9Ueb0rOmG1Tb5GtvFLZuswHLV7hG+lihY+YKdKaoGogwNzXTcyCwq3Ge6yAMwRi9k7CzbuoYAm5qNz9kjaNhV54xPryTviL4kWcwweHw1m1ctiyysdeiCFtlFjST6nrT3h94o2cBl93CX7N24Lj3CpTRAW4iqQdRHcE/bVau8KaOSWNyGRzdAA1B0t83Ra9SV8u87q3pScPk2HZGuMbttfqtIuvbtk6xcJhtB1DybGBO/pU54r9eSycBeLIwWE+h4qy16ypYoyFSyhjJQo8BlkkzO0xHp28b+MiYjBthMFYaxbddLlginTMlURCVAPcz0mBvIprZDZ02vO2u5a5hGu3I+oe78GiQsqBJPeuPKsrS5ZN1y8LziyppkrbWyQFkbGbpJJmAp2pyx9ThWpcO+OWEsYHD4a7hbzmzat22P1RViigSJbpIqH8QfFXCY/Ath7GFe07MjB2W0ANLSd1JO9Vj+SNslIuFFe7aUa3tnUlxAfIyAhmmY6SO1RGPwVlcPadObruFwdTIVHLIVtgoO5O2+1JljfC4WeoqipdCujm2Tg7CSRIq08UZPcdrJs4W/de0bd1SjWkttpuajbYtuCdI9ob5xD8GwGArYMNbhAPYV5dbzdbdYs9uZzmPKNg4LSb5dbUs97QC6zztlHLAc9x5V7naqz4z4LHLh8MHa09tieYUTQUuBW2+KGTSWPwz5PcRtsVnnjlgw+V6i2nl3rTTuNjKEGCOuuN5/iOkx0xtjWHwd/lW9Gl1EEzIhmgLuOkkt8y0d66cww5EagJ0rMGR8I6GBT2V4S0+GtacQbLDVEMJuE6NvMYaNjBnYGN4rqx+H8q76oAEmJMbSY2nbtWpe2lee642Fy4oHQLcuKvWfhBjrvXM0xp1NHpqYjrO4mOu/ud+td9+3XKyV0mmbs0b7xp5lzSOih3CiDIhZjrv86RevO063dpAB1OzSBuAZO4nePXenStIKVdRN0h7rHq7n5u57g9z6qv8Ayj0FLTE3Bqi7cGr4ouOC3+8Z3O0b9qLRQ0U1DdNhdo3gxIkwY6SOhj3pYvuDIuXAZmQ7gyREyDMwSJ6wSKXpoilVDVy4xJJdySIJLMSR6EkyRt06UOc4UoHcKeqhmCn5qDBpZSklKahukJfdWDK7hgIBDMCAOwM7L7dKSbzSDrfUCSG1vILdSDMgmACe8UopRFaahsV3EuwCtcuMoiFZ3ZRGwhSYG1E2LuEKOZchfhGt4XYjyidtiRt2MUCtJK1NRd02u3QkbEGCRIOxBjqD6U4mLuLOm5cWQAYdxIAgDY9ANgOw2otNDTSyVNiGKuAQLlwAdAHcAQI2E+m3ypvnvBGt4YksNTeYsIJbfckGCT1pZWm2WpqLugMU4YOHfWIAbU2oACAA0yBG0Ui7iHb43Zt58zM0mAJ3PWABPsKBFJIpo3ShiXknW8khidTSWEwxM7sJO/XenFzS8CSL10Fo1EXLktHSTO8UxFFFTUOVLXFOGDB3DAQG1NqAiIDTIEbRSzmF0sG5tzUDIbW8gkBSQZkGAB8hTMUIq6hunHxtwmTcuEyGkuxOoCA0z8QG000zkgAkkCYBJIE9YHae9HFFFNQ3SNNClxQqo3rhrAnmqF7kCtaUQKrWAykLj3ZAAq7wOgLLEe25JqzVxn9aoVUvFewHyfFalLBVV4ESDbdXncjppn5TVtqM4my/n4LEWSCeZZurA6+ZCNvetI885Vdw7YZBibYPnCpJ2kwTIkAyAR89961/hLg/BXsLbucl9JDBVuBrcBXZf6OBExIkdCKz3wwXHi3zMPh0vBlQAuxtKOuqHgww8vYggsIrcMpN3kqb6qtwjzKjF1XcwAxAnaN4FY1utbZT4i+H1vDWxfw+vTqh0PmCg9CD1AmBvPWs1uW69RY/CpcRrdwAq4KkHoQawPjXh36LintqrC31tyQZU+/zkb77VcMu+NL5tUytJIroZKbYV2YNaaGilxS9NA1poaad00NNAyUpJSrZknh7jMSVK2WVG3Dv5Fj133+W1WvMvBu3aK/zpoPXUgkbeqnfftFS5SemmTG3SGt1o3EHh/asWda3WMeqRPzOo/lVdvcDYvlC6thriN3txcYTESi+befTtvFJnL4WWKyUpBWuhkjY9tj7EetNla0hrTRaad007bwLsj3FRmS1HMcKSqaumpug+2g4ytIYU+RXUcgxH0f6TyX+jzHNgaJ1adt5Pm2mKgimWk6adfYSaueE4ItYfCHEZjrBuLNi1bcKRIBVrjQdySBp7bzJiJbpYoxWkkVJZxYtLcAsFykDzPGpjG5gfDuYj2rgigRFDTTiWyzBVEkkAfaQN/Qb9a0PJvDC1evsnNYfR3Q3maHt3UEE6IRdJMEEEsBMSTUt0sm1DwOT37wmzZuXBIWVUsNR6Cen+Xeu/MMgWwihy7XSQHCKQtuZ0BNQHNYkdV2HTrudqxGVC1YFz6T9Q5DEaQsKCCq2o+FZAG+0H78y4qzYG7cZGYiVCh1BEAblWMELvA7mJNYme6tmlat8LYpgCLDwem6D8C00K7LNrF6Ry9bJGxBG/wB+8zNCt9svVlrBqrs6iC0avQxO8eu9P0KFZUKBoUKDnwWBSygS2oRRMACBJMn8a6KImiJrGWUxAdAetcOOyCxeYNdtq5UELImAetdwamb2IAMTE9/Ss3LH1ZvxTOIPC7DXZa2OURv5ehgeh2Hz9qoS+FuKe0LiqsESATDEfKNq26/cGknUNuvcfdXN+uLWk6yFKiSDtt7etXno47eecXw1etAF7TqD0LKyg/KRXG2FI6it7vcT27xGgalB7gGd/wAveojMeH7GNYxsQ8FlVdRMxE9CK1PllLhYzjJPD/F4ooVtFLbx9a8BQvrE6j02gb7es1oeQ+D1mxft3bl5rvLbUEKKqNsQNQOomCQevYVa8qyJrCIi3W0WxABhiR7mPu27V1tiirGTI/Ks5fJpZjt3CuLF5aLhlug6V02LwYSOlKa5UtlnZ3KqmecOc5QuqJPz7j8t6fy7BiyukPpCnuJEfKalXv8AmH21DZvlty6ToKjbvO5+z2rnGqyTxF4Ze1fbEa1upefzMi6Vt3CJ0kSYGmPN3MjrVUweXXLzhLKPccyQqKWaB1MDt71oWf5dcfDX11NCFSUAnUyuFAMbxuT8wKlODfD+7hFXGi4TeNvayqQALoU6XLbkiAYAG4HXv6Zlqdueu0Lw94LX71oXcTdOGBJ+q5eu5pG0k6gFJPQQ20T1gaRgMuXBLhcDYQFdLF2KiTC73HjuWIk+9O3sXirWGQuym6fi2jTMkD3PYn1rhym3zcWLzsS4RgFHYsACfun8K5ZfJv1uYfqoZ74MXbuPL2jaXC3GVn8xRhJm6Laqpid4JOxarvxbka3cCcPaw/MGjl2wWZVWBpUkruADEmp+5ilCgkT2AqA4h4puWWRLaCXYAdGnp3Hzipz3omNZjwt4UY6xmOGa+qC2j6zcU85CUEhWECCT0JAAj1gGw+KHAGKxJW7YYXSqw1skq3xEyh+E7mIMfM1eMPda5ouPc0CW0r1JgkHXsOkdukVTePONoDWrbnfuPb8qc7bKsxUvL/D57ZDYnDWeTykDc2+bdxnbVLWSpOhgYlWgRp7zTFzgnC2y92+1+zZtawbLlWu3yoBBsOohkgyd5kEAjeJ2xxMty1Zw126lwXCgYFZZA4IMsejKYM+9duK4Jw1i230nEXLtpBLICRbHQryyp1qxIAkGD5hA7dOV/WNE8MJhMBh7V6yl2L3md7hVrhEFkRwIQfDICgkTPehm2Y4q7YNixquXGBe+9tCTpOoi2WUw4AMEjrBil2bwxvKtW4GHthAFA1GywjQHYwSYAEiR1G9WLB55ZsXhZtIE23YwSd9o7Vzt7b/FVz28LNtMOqnQoChWBFzcftA9AT6ADYelZhn+NDBEEypII9Nzsa2jiDA2Mxv8s3V56KRbdS50BipaVEaj5ZA96xbijJ/oeMuWtZdUIh2GliSATI+Zq4wyvTsyziW9ZtLbRF0rMareo7kkyZ9SaFQIzM+ooV0c+ns+hRBqBanKa2ATRTTN2+BTC40V48vm706TC2bdhNc7X5JArnvX947mgLoFcrna3MNGf1wFu8tu8R9tPYrDG45HQRBb1/8AFQ+e4SWV12ZYPzjtSsLxC7EIVMnaPWfftUmX5W7h+xC3M+TdbWoiTqkEkb9Pf/UU1n2T4t7Jfl7ISAvVyHCyyhZkbxHUaTV1GT2mYMbYUpqgDYSYknT1MAbmncSt79grEjtvA9J29q9Mw/rnz/jM+HFu3X0W12TaTsCR2q9YXLbupCjLaCeV0iZjtP4zXBlfDBwt03XuBwzOzdUMsdUiOp9R03qQxnEyW4Cb7bUmp6t3l4k8bjFRYY7nYRVezLMAqEmdQ3nt8qlLNgYhFdyYYAgKYPrufX2pj+SqbfWuYJIkg9yY7Ex7+lMpckxsxcGBzZgoaQQYIUSCfQAd5qy3mGmd+lVr6MbOIcPa8htnTcQDTsd5A+E+b8O9dOFzsMh2dguxIUnf3rnl1NN65XcNZhidJn3p2xmYgR8Ubio3ObzFQyLK7SOhP2VzX7oSwLigIUILf3g0D8JFMMulyxWDLsBF8XAkawSzepJ3B3+41OCQST0rP8v44PnHSP8AufwqVw3E7X/qrQ1MQT19OvXoN/xrryc7hXdnOYpv5vLG9VLAZu3Nbl76ZBIMEjt7dKsGK4MusfLfHeQUO3Tpv86rWcZOcEbRvbLcuKr3U1FY1ftgDbr/AK7Vjjfa3MprUXzLLy3cOG1T1BmOqmD0+VVPihQSCD06doPrP2VJYHiC2gNvWNKmF9lqPz7Hg2tVpeYP2iBqgeu38K45Xvp1+PHXqv2s7e8nKBOpWIU9zO/b7aoPFFk27hUmTv8AOpHMeIlw95LqapUAkRuVPpPaDtXFnmKs4pefa1ATDBuuradq9GEsu/xn5NWanqrHUhlT1Me81PYbMnNgqZYFlJO50hdvuJf7KVkmQ28Q+h7htKQfPAbS0eUsO4nqNvmKbzfDNgL7WQ2r6seZgAHW6sEhZMAieu9eivLGocN4W0mEtXVC27vLPMnURc66QyjaZAaT0qgcS48hwFJ1Seh6TVo8N8MGti7iGU2wGFtXBYMRJLR/ZAJ9t/aoXjT6At7mYe4WYk6kjyL7oe2/beuM/wBOv4Rwllt58TZdmW3Z85a5qkkqCIKqwbUSQO2wPyNk4jyzL8JcTFPa517YrqusVlOhNvURHoOlZPiM2bV5W29tvlTeI5rwRJEd27faa6arn0vd3xctsxLYZJJ7LbPy6ielCs4+iH+yKFa4s7exkJ7Hf0ort/aO5qqLxQIkHf7j+NdFziZHEah09Y9tvfevF+adddhjs06g/I1wXc00iJ6VWeIOK7bXAtsg6SQSplSZjr6zIPvNQ2L4ggmT0muX117cLNLymfAGZ+32rp/lInQnf1rLTnuroa5bme9ia3PjrOWLX24ktuwQmR1Me0Rv6V13MaqrqUbgbHuayXLM4A3J67CppOICFO53G0zHWpw053X40PLOIzdI0zAmZ+e38a7MZnYUGSB1gdZI/wBazzLs+0CFgHST6ky09faaTmSOwB5uw6qNo1HffvUu/wCkwxqaz7Przr9WupWYiFmRIEGQZnr22iuPC8NMzLqukfD+yRpB+Lr39KcyW+tq2Z6x1mT/AOa7cJmyv2BMdSSI27+talqZTSfy3C27VoWkd20zBHXcz2pyzhpOoPdX5kfxFUq1xGq3GKNExIltiNq6bXG2rYbkGDuPbuau6zpbMbliXCdTuCehBEr8tvbvNN4/GqlrRbEAD7T7nbrVavcTCCS0QJj1/wA6gMy4wFxNpA33ESTE1JuqlP17qVlDftQDvHTof86a1/SLemYE7x3gz37VUrOL122cMNU7/Yv5128OYwtqYNAA7+//AGa6cdRLluu1uHbkvyrbHvImIJgRPWT6VP8ACfD2Ks30Z9KKhYP5/iDDooHUSR19Pahl+ekCJ7bbE07dzkllC7T3O0Cs3Ki44i/c7XEnsIP4maiM2a/dQJrtqJ3IkzBBXZhBMiod85gSWUgbCOse5qPv8Qk/CQaW1JIl8vy9LFp3u6bl5tW8bBZ2gHuYkn3ioMcQ6GZTGmDCx1nsIrjxvEIHxEGqHxHnChg9v4WlWXtPUEelJjcr26TKYpfitrN20Lts6mMhgZ+6O1UXm8swOjdRTVzMSGMEwaZv4iTNevHHU08+eW6mcLmpTodv41w5pjudc8xJAAA3/P76i72IPQUi28VrTntpvAPEwT6u8xFu3bItgQPmD66pocdZumL1WbNlC1vQylQiNbURI2jVIPT3ms+wl5p2NXDIMrZLouoyqsbmAxad+kwD2msWSXayqZjMMyGHBU+hET8qFrHHTpO4FavjMyLbSrgyG1Abj0jpVSv8KYbmlizAEyLaxt0JEx06/fWpkipm8fWhV3ORYE//AEo2G2q56f71HTkLI2ckdaT+uJ6GqGeJZ6K34f502M3YkkEr7V5/rdOa7Xs0BkECK5L72WG6j8ap9zOLm/n2+z/Kju5mk76gehjoa19ac01fyi3+w5X7Z/Ig/nXO+QmDpuKx/vAz9/8AGon9bR0J9tv9aBzgn9o1rVXmcbEXbDQy6ZO28g/I1P5LxVduW3t3XLINJ7Ej0gx0gfhUB+vdQhhqHv8A61ypiQrlk1KD1HUbbCJq3HcTkuYzZA2z7x3/AMq6LectMhg3yIqh38UD1JnbsPSmueP7R+41n64vOzxqi8ZWlUArB/vKP9RTbcToSh1qJUSANukQYNZmcaJkHf5GnjmogAhdu8GTT605NEx2fhSmlbaFvKHAG6+4B3HzqrXVu2b/AJwNDbypkE9dx1B/Cq7isYrqRMdD0NdNvPCBGx2gzJkffV4pyXI5kFt7vsZgD+NVgZuZKzsGb8F2/OuH9bg7FVjsYJ/jQOYoBstv/kjr/Gkw0vJPZPmUWySZ8y9e/wB/UVJ28fbQsi7A9PWO3ziqScaIgaQPQSI/CgMcQZkSPc1bjs5aaFhs8hYLesD2or3EB7Gs/t5gQZkffSmzQn/zWeByXq/nmoQZio67nxUEdQOke9Vb9an/ALNNPjpqzA5pHE565kHeuBsfqVlImR9x7GmziQfSmHYdjW5NJy2bL0kmiIoq3GBMKNKLTQAqjpw7kbxUlhc6uIIU7VELHrBocys6E9aztgo9T1NDF5gI/ZmOv7X31BC90pV7ET2+2mh3LmF0bAk+89aFRfNNCroPUKFCsgUKFCgFFQoUB0VChQCioUKAqOioVAKOioUAoUKFUFQoUKAUKFCqBQo6FQJoUKFUEaFChVANF2oUKBNChQqgUKFCgFChQoP/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8" descr="data:image/jpeg;base64,/9j/4AAQSkZJRgABAQAAAQABAAD/2wCEAAkGBhQSEBUUEhQWFRUVGBUYFhcYGBQUGBUYFRcXFxgdFhcYHCYeGhojGhQXIC8gIycpLCwtFx4xNTEqNSYrLCkBCQoKDgwOGg8PGiwkHB8sLCwsLCwsLCksLCwpLCwpLCwsLCwsLCwsLCkpLCwpKSwsLCwsLCwsLCwsLCwpLCwpLP/AABEIAMIBAwMBIgACEQEDEQH/xAAcAAAABwEBAAAAAAAAAAAAAAAAAQIDBQYHBAj/xABKEAACAQIEBAQCBgUJBwIHAAABAhEAAwQFEiEGEzFBByJRYTJxFCOBkaGxCBVCc8EWJDM1UmKy0eFTcnSSwvDxNMMlJkNjg6Oz/8QAGAEBAQEBAQAAAAAAAAAAAAAAAAECAwT/xAAfEQEBAAIDAAMBAQAAAAAAAAAAAQIREiExAxNBUTL/2gAMAwEAAhEDEQA/AMPihFLihFbAaywUMVIDTBgwY6we8SPvpEVP5nZIy7BEzDPi9O2xhrQMHvvUHFNhEUIpcUIoERQilxQigRFCKXFCKBEUIpcUIoERQilxQigRFClxQigRQpWmhFAmKKjoRQFQo6FUFQoUKgEUVHQqAqFHRU0BQoUKyBQoUKAUKFCgfoGlxSWGxraNk4tyLDtwrhrlr4sLy9wIm5cYLfG4kgs+rb+yKxqvRHHOCZeE9OmGW1hWIEbfWW2J29tzXnqKkUihS4oRWkIoUuKEUCKFLihFAihS4oRQIoUuKNaBuhXWqq3aD6/99aYa3Bg9qBqKEUuKKKgTFFFLiiigRpoopyKKKKRFFSyKIigTFFSooqAqFHRUAoqOhQFQo6FTQKhQoVNDtincJZDXEVp0s6BokmCwBgDcmOwpEV3ZEv8AOrM/2x+AJH4ito9PZ4VxGX3rBtXkS5YdA5QELKQp0qS2xg7jtXk9RsK9k4X/ANKv7of4a8fCxyzouK4uCJUhlIkSJBjsa54+LTOjafX/ADj8xQiuy7YBRCPIfNsdttTev2mP8q57iQSPQmtzsNxQilRQirpCYoRSooRQJihFKihFNBMUIpUUIpoHZO9HiTLGKICiigRFFFORRRQNxRRTkURFAgiiilxRRQIiiilxRRUCCKKKXFFFAiKKlxREUUmiozQoCoUdFQChQoUEjFSOT29Oq7tNsppmfiYnePYA/fXJpqx8NIPo9+ULee1t6wHMfMwO1W+EabxFn+IwWZYKymIutYu4a69xG5Tailu6VjybbqvT0+c0vxwwAt5ujIoU3cPbYntqXXb6f7iIK2C/Y5+XNdxGGS3eS0wQkJcdAViVeNpk7bVTfF7h+xicdgrbXmS86ujNtHKC3HUxABOtCNjMH5Vxlas7ZDm1nSlrX5hD7j5gnr6DSIPrXHjLWm449GI/GpnF5UzYcXbTBrakJvqJbmTELEb6WPmIIA9TFRmY73nMRLEx6TvFdcWa4WcDqaAuA969DeGmYrhuGxiGQOLK4q4V2BbRduGJI9qpvGfjNaxuAvYZcI1s3FADl0IWGVugE/sx9tXaMsVgehpdu0WJCqzEbnSC0fOBtW7+PGD14XBIsKbmJRAYGxe2yz+NS3FPE2H4ewuHt2MMHViVgME2RQXZmglnM9+s9anIecBFJVgehrcPF7JLDHL8faQI93EWEeABzFuDmKXA6sNET/ePtRfpE2wLWCgAfWXe39xavIYgHHSaHNX1FbtxQgHCFgwJ5OA+fx2u9WLw/wDEa3mly7bXDGzylViWZWnUSNoHtU5DzQrg9DRtt1rXfFPxJt37eJy8YcoyXVXm6lIPKuBvhid9P41CeCFsHOFBE/U3v+irvrYzrmr60JET2r0Pxd4uWsvxlzCnCNcKBDqDIoOtQ3Qj3qM8LMFYzDMMdmT2gDzEFlGh+USgLt6FoCgGNt/WpsYdcsssalZZ6alZZ+UjemXcDrXpbhPjmxnT4rC3cKAlsbByLguJqKSRpGhpE7T167VAeCmUDD4/NrESLN22izBOlXvhT8yoFNqwcXAe9GRXprh/jXC5picVgbmFE2dYIcI6XFS5y2PTbePvrz/xhkq4TMMTh0+C1cYJO5CGGUEnrAYCfakqISOg7noO5+Qo7tkqYZSp9GBU/ca3bwjy6xgsmu5m9sXLsX3Jgahbsll0IT8IJtkn3O/QV3nM7HEOS4i49hbV21zQksGKXLaC4jI8A6TqAIgdxU2rzqXFAGvSXh3ma4Xhm3iWTXybd9yuwLBbtwxJFN4+3hc/ya7iBYFu4gu8tiF123tDVAcDdWgSPf2psecCaIGtr/R1wYC43EOBpAtKCd40h3f8CtL/AEjstEYO+oAH1tswOshXX8mpsYmqEkAAknoAJJ+QFJu2ipIYEEdQQQR8wa9B+H1mxlWQnHm0Ll5rZvOejMGYrbQMQdKgafxMU9nV2xn2QXcUbIt3bS3WQ7MyPZ8xCvAJRgIIjv6gGmx5zmhNeocFxGmX8O4XFPa5gTD4UFRAJ1hF6kf3prMvEDxjs5jgXwyYVrTMyMGLKQNDT0A702MrihQoVoTmirLwqYtXdj/SWd9oGz+9QAWrFw3tauiDu9r0gbP1pl4R6Czf+rrkf7E/4axv9IIfz3CavN9QdugMXD/rWyZt/Vtz9w3+Csd8f1f6ZhNxPIbcCI8++xJrliqiY7DEYazddm03mu93I1WSqAEdyAZB3O56Vz45frG79Pt2FdWFy1jh3veVlt6NYOoN9Y4tqVIBHU7zHTY0zi1Gsx0hY/5RXTFK2vw8y04rhv6MrBWvJjEBMkKXvXACYrMuPvDS9lllLl29buC6xQBFZSCFLSZPoK0bhS6ycJXXQlXW1jirKSrKRcukEEbg1jOYZjevLF29dugbgXLly4AYiRqJgweoq4+o3DxnH1eW/wDHWPyNc/jXkpxd/LsOpCteuXkDGYEovWN66PGkxby3/jbP5Goz9IW+1tcHcRmRla/pdSVKtpWNLDoevSsT1URxvw5mOFtYL6ZjVxFkYvDJbtrbCaGAbS0hQTCKywT+1WieJPh82arZVbws8lnaShuatYA6BljpVe8U7hOW5WWmfpeCJnqTynmfemP0gMQy28Hodkl7s6WZZ8q9YIoJDxHyk4Xhr6OW18lcJb1Rp1aLtpZjeJjpVY/R6/8AV4v91a/xvU1xW5bhGySSSbWAJJ3JJezMmob9H3bF4v8Ac2v8b1fwUTjkf/FMb/xF386sPgh/XCfub/8A0VA8b/1njP393/FVg8Ev64T9zf8A+itX/KLjx94QX8dj7uJt37SK6oArK5I5aBdyNu1N/o8v/M8Wf/uqf/1LVW8W85xCZvfS3iL6KFswqXbqKJtKTCqwG9Wr9HyPo2LA/wBsu3oOUsflWe9Khv0f/wCsMb+7/wDearP4bf11nf76z+d6qz4AKf1hjfZIPsec2x99qs/hkwOcZ2Rv9fbH/K14H7iCKX2h7gzw8fL8djcdfuKwu80qtsOxCPd5p1CJLbAQAawjirOBi8diMQuy3bjMvrp+FZ99Kjate8KuJsTdzjH4e7ee5aU32RXYvoKYjQAhO4GlogbbCsx8R8ItvNsYqCF5pIHprVXP4saT0X/wQ4vstYfLMTphy/J1fDcW5PMtn+9JJA7gn0qneJPhk+WXeYkvhnaLb97Z6hLnv6N3j1pzAeGhuZO2ZjEkFFuvyhb/ANlcZP6QPI+HVMbVpnB+ZHN+HryYsaiovWTcIHnNtA6XBP7QJXf+0hNAXBmWPiOExYtAG5ds4hEBIALNcuASTsK6OFcmfKMgxC4wqrAX3IDBgNa6VWe7EwNvWuHhPNXw/CYuWW03Es4hkaAdJFy4QYIIP21jefca4zGKBisQ9xV3CnSqz66UABPuRt2qDTuALf0bhTGXphrq4og+h08lfxWu3xZ/nfDmFxPTT9Fun/8AJbKEffcH3VNZLwrau8NYbCXrpsJetW3ZpUGXfnkefbck7U/xLkFtOG7+Gt3BeSxh20vKmeT9YJ07SNI+6oILHL/8mj/hrf8A/RaxvL+Nsbh8M2Gs3ythteq3ptkHWIbcrq3HvWzY3fgwRv8Aza3+DifyqscFcAYLEZBfxl+zN5FxJW5zLqgctSVOkMFMEelUaBY4W/WPDeFwoucrmYfCnXp1xoCP8MiZ0x1rFPEjw3OUtYBvi/zxcO1vl6eXo/vNM6/wrUOLLpXg6yVJUixgoIJB+K13FYFdxTP8Ts0dNTFo+U0gZihR0daFotWJqw5Ta5dm5Pd7W/YRr601k2X6j0qZz/LSlpFBINxkgdiQ0bwJ7/jXPLPvTWuml57xnhUs/Q2uRfu4R7ltdLwyi3c/ajSP6J+p7e4rNfH6GxOCJYEGw/w9PjHv7/hVx4q8NxdZccL0fR8Fct8rQDrHLvmdYIj+m/s/s++1J8aryasDK+blNpiAAJG0CB3npWZe4VQsLb1KCjQR5U9dI3aJ26lfvPtXVi0OrfrCz2/ZHau7HYyzdt4eLRthbapMBgTaVUY+UT5j67+UEnamsba3EdNKfgij+Fdcaliz5b4h27OS3MuNm6XdL6C4Db0A3mdgTLaoGvfbtVFZal7mDtLZR2Yl3k6A6gmLhXyroJOw9etdN7IbSO6s7aURG1FrdoHXcKxLAiVEA+rAjapzkanx2prxI8RreZ2LNq3Zu2jauayzm3v9WyQuliZlp+yrBlfjdZawiY/CNduJHmQWnVyuwbTcYaW+U/Os5OWIb9q2jkrdk6ttwLlxQVHutsEe5p/CZRZuIHBuIpDQtx7SHUty2m76dMHmenUEUuWMiTC1Lcb+IzZhfsEWzaw+HuLcW2SC7srAlmI2B0ggAdJMkzs94l+IdrNFsC3ZuWuSzk69BnWANtLH0qEbIbcsouMDF4IWAANxLlm0ittIBa6QT7A0p8gtrc0MbhLO6JpNtYKIhh9ezOS+ygjYHepzxa+vJM5r4iW7uS28vFm6LiJhkNwlNH1DIWIhtUHQY27iuTw242TLL165ctPcF1EUBCgIKsxM6iNt6rtm3b+j3bjC5rthYCsgU6yQJlSdiN96lbnD1tXYG7Ki46yGWVVLL3fOSpCmUA6HY1q3GeszC3xHZ9mIxGKv31UqLtx3CmJUMZgxtPyqR4D4nTL8cuJdGuKLdxNKadUvpg+YgR5a4cJgrT3nXWeWqO+oOm+kA7uUgCSd9PajbLrZ0lSxVkxLfErf0ExDBQCDA3jvTlPCYWn+OOIlx2OuYlEZFcIAradQ0IF30kjtXRwHx1cyy+7qnMt3Qq3UnSfKTDIemoam2OxnqOtRuKwNoA6OZIw30jzMh6sqhfKo2gkk/Kuz+TlrzTccadX7STCWbdwkW9BZ97hBCkQBUueMna/Xk0LGeO+GS25wmCdbz7kuLKKW/tObbFnI9O/qKqXhx4kJl13FXMRbuXmxLIxKaAdQNxmLaiOpudqrGd4G1ZVdDlnhCyl1JAa2HPlCAruQPiNd9jhu091reu6DaZRcY6Ar6kY/V+Xy7gddXl3pyxk2fXlbp3cFceJgczxGMe27pfF8aFKal5t1bqzJA2AIMHvUHxhnS4zH38TbVkW6wYK0ahCKpnSSOqnv0im7OWW7l50R4VbbuHLq41Kurd1UDTJg7TXWeHEBtDWTzLllGKlSIuWVuEoY9SQJ7CnPGJMMqsPhx4q/q60+HxFo3sOxLLp060LfGIYhWQ9YkQSes7SvF3jTau4N8LgcO1hbilGZhbTSjfELaWyRJBIkkRPQ1Tv5L2/ovP5jzyOZHljm6OZp6fBp+33pL8IqtxFuXGRWtXGd4EJdtqGYdN7fmHvs3pWeeDX1ZJzAeJdi3kRy42bpum3dQXBo0TcZiCd9Ueb0rOmG1Tb5GtvFLZuswHLV7hG+lihY+YKdKaoGogwNzXTcyCwq3Ge6yAMwRi9k7CzbuoYAm5qNz9kjaNhV54xPryTviL4kWcwweHw1m1ctiyysdeiCFtlFjST6nrT3h94o2cBl93CX7N24Lj3CpTRAW4iqQdRHcE/bVau8KaOSWNyGRzdAA1B0t83Ra9SV8u87q3pScPk2HZGuMbttfqtIuvbtk6xcJhtB1DybGBO/pU54r9eSycBeLIwWE+h4qy16ypYoyFSyhjJQo8BlkkzO0xHp28b+MiYjBthMFYaxbddLlginTMlURCVAPcz0mBvIprZDZ02vO2u5a5hGu3I+oe78GiQsqBJPeuPKsrS5ZN1y8LziyppkrbWyQFkbGbpJJmAp2pyx9ThWpcO+OWEsYHD4a7hbzmzat22P1RViigSJbpIqH8QfFXCY/Ath7GFe07MjB2W0ANLSd1JO9Vj+SNslIuFFe7aUa3tnUlxAfIyAhmmY6SO1RGPwVlcPadObruFwdTIVHLIVtgoO5O2+1JljfC4WeoqipdCujm2Tg7CSRIq08UZPcdrJs4W/de0bd1SjWkttpuajbYtuCdI9ob5xD8GwGArYMNbhAPYV5dbzdbdYs9uZzmPKNg4LSb5dbUs97QC6zztlHLAc9x5V7naqz4z4LHLh8MHa09tieYUTQUuBW2+KGTSWPwz5PcRtsVnnjlgw+V6i2nl3rTTuNjKEGCOuuN5/iOkx0xtjWHwd/lW9Gl1EEzIhmgLuOkkt8y0d66cww5EagJ0rMGR8I6GBT2V4S0+GtacQbLDVEMJuE6NvMYaNjBnYGN4rqx+H8q76oAEmJMbSY2nbtWpe2lee642Fy4oHQLcuKvWfhBjrvXM0xp1NHpqYjrO4mOu/ud+td9+3XKyV0mmbs0b7xp5lzSOih3CiDIhZjrv86RevO063dpAB1OzSBuAZO4nePXenStIKVdRN0h7rHq7n5u57g9z6qv8Ayj0FLTE3Bqi7cGr4ouOC3+8Z3O0b9qLRQ0U1DdNhdo3gxIkwY6SOhj3pYvuDIuXAZmQ7gyREyDMwSJ6wSKXpoilVDVy4xJJdySIJLMSR6EkyRt06UOc4UoHcKeqhmCn5qDBpZSklKahukJfdWDK7hgIBDMCAOwM7L7dKSbzSDrfUCSG1vILdSDMgmACe8UopRFaahsV3EuwCtcuMoiFZ3ZRGwhSYG1E2LuEKOZchfhGt4XYjyidtiRt2MUCtJK1NRd02u3QkbEGCRIOxBjqD6U4mLuLOm5cWQAYdxIAgDY9ANgOw2otNDTSyVNiGKuAQLlwAdAHcAQI2E+m3ypvnvBGt4YksNTeYsIJbfckGCT1pZWm2WpqLugMU4YOHfWIAbU2oACAA0yBG0Ui7iHb43Zt58zM0mAJ3PWABPsKBFJIpo3ShiXknW8khidTSWEwxM7sJO/XenFzS8CSL10Fo1EXLktHSTO8UxFFFTUOVLXFOGDB3DAQG1NqAiIDTIEbRSzmF0sG5tzUDIbW8gkBSQZkGAB8hTMUIq6hunHxtwmTcuEyGkuxOoCA0z8QG000zkgAkkCYBJIE9YHae9HFFFNQ3SNNClxQqo3rhrAnmqF7kCtaUQKrWAykLj3ZAAq7wOgLLEe25JqzVxn9aoVUvFewHyfFalLBVV4ESDbdXncjppn5TVtqM4my/n4LEWSCeZZurA6+ZCNvetI885Vdw7YZBibYPnCpJ2kwTIkAyAR89961/hLg/BXsLbucl9JDBVuBrcBXZf6OBExIkdCKz3wwXHi3zMPh0vBlQAuxtKOuqHgww8vYggsIrcMpN3kqb6qtwjzKjF1XcwAxAnaN4FY1utbZT4i+H1vDWxfw+vTqh0PmCg9CD1AmBvPWs1uW69RY/CpcRrdwAq4KkHoQawPjXh36LintqrC31tyQZU+/zkb77VcMu+NL5tUytJIroZKbYV2YNaaGilxS9NA1poaad00NNAyUpJSrZknh7jMSVK2WVG3Dv5Fj133+W1WvMvBu3aK/zpoPXUgkbeqnfftFS5SemmTG3SGt1o3EHh/asWda3WMeqRPzOo/lVdvcDYvlC6thriN3txcYTESi+befTtvFJnL4WWKyUpBWuhkjY9tj7EetNla0hrTRaad007bwLsj3FRmS1HMcKSqaumpug+2g4ytIYU+RXUcgxH0f6TyX+jzHNgaJ1adt5Pm2mKgimWk6adfYSaueE4ItYfCHEZjrBuLNi1bcKRIBVrjQdySBp7bzJiJbpYoxWkkVJZxYtLcAsFykDzPGpjG5gfDuYj2rgigRFDTTiWyzBVEkkAfaQN/Qb9a0PJvDC1evsnNYfR3Q3maHt3UEE6IRdJMEEEsBMSTUt0sm1DwOT37wmzZuXBIWVUsNR6Cen+Xeu/MMgWwihy7XSQHCKQtuZ0BNQHNYkdV2HTrudqxGVC1YFz6T9Q5DEaQsKCCq2o+FZAG+0H78y4qzYG7cZGYiVCh1BEAblWMELvA7mJNYme6tmlat8LYpgCLDwem6D8C00K7LNrF6Ry9bJGxBG/wB+8zNCt9svVlrBqrs6iC0avQxO8eu9P0KFZUKBoUKDnwWBSygS2oRRMACBJMn8a6KImiJrGWUxAdAetcOOyCxeYNdtq5UELImAetdwamb2IAMTE9/Ss3LH1ZvxTOIPC7DXZa2OURv5ehgeh2Hz9qoS+FuKe0LiqsESATDEfKNq26/cGknUNuvcfdXN+uLWk6yFKiSDtt7etXno47eecXw1etAF7TqD0LKyg/KRXG2FI6it7vcT27xGgalB7gGd/wAveojMeH7GNYxsQ8FlVdRMxE9CK1PllLhYzjJPD/F4ooVtFLbx9a8BQvrE6j02gb7es1oeQ+D1mxft3bl5rvLbUEKKqNsQNQOomCQevYVa8qyJrCIi3W0WxABhiR7mPu27V1tiirGTI/Ks5fJpZjt3CuLF5aLhlug6V02LwYSOlKa5UtlnZ3KqmecOc5QuqJPz7j8t6fy7BiyukPpCnuJEfKalXv8AmH21DZvlty6ToKjbvO5+z2rnGqyTxF4Ze1fbEa1upefzMi6Vt3CJ0kSYGmPN3MjrVUweXXLzhLKPccyQqKWaB1MDt71oWf5dcfDX11NCFSUAnUyuFAMbxuT8wKlODfD+7hFXGi4TeNvayqQALoU6XLbkiAYAG4HXv6Zlqdueu0Lw94LX71oXcTdOGBJ+q5eu5pG0k6gFJPQQ20T1gaRgMuXBLhcDYQFdLF2KiTC73HjuWIk+9O3sXirWGQuym6fi2jTMkD3PYn1rhym3zcWLzsS4RgFHYsACfun8K5ZfJv1uYfqoZ74MXbuPL2jaXC3GVn8xRhJm6Laqpid4JOxarvxbka3cCcPaw/MGjl2wWZVWBpUkruADEmp+5ilCgkT2AqA4h4puWWRLaCXYAdGnp3Hzipz3omNZjwt4UY6xmOGa+qC2j6zcU85CUEhWECCT0JAAj1gGw+KHAGKxJW7YYXSqw1skq3xEyh+E7mIMfM1eMPda5ouPc0CW0r1JgkHXsOkdukVTePONoDWrbnfuPb8qc7bKsxUvL/D57ZDYnDWeTykDc2+bdxnbVLWSpOhgYlWgRp7zTFzgnC2y92+1+zZtawbLlWu3yoBBsOohkgyd5kEAjeJ2xxMty1Zw126lwXCgYFZZA4IMsejKYM+9duK4Jw1i230nEXLtpBLICRbHQryyp1qxIAkGD5hA7dOV/WNE8MJhMBh7V6yl2L3md7hVrhEFkRwIQfDICgkTPehm2Y4q7YNixquXGBe+9tCTpOoi2WUw4AMEjrBil2bwxvKtW4GHthAFA1GywjQHYwSYAEiR1G9WLB55ZsXhZtIE23YwSd9o7Vzt7b/FVz28LNtMOqnQoChWBFzcftA9AT6ADYelZhn+NDBEEypII9Nzsa2jiDA2Mxv8s3V56KRbdS50BipaVEaj5ZA96xbijJ/oeMuWtZdUIh2GliSATI+Zq4wyvTsyziW9ZtLbRF0rMareo7kkyZ9SaFQIzM+ooV0c+ns+hRBqBanKa2ATRTTN2+BTC40V48vm706TC2bdhNc7X5JArnvX947mgLoFcrna3MNGf1wFu8tu8R9tPYrDG45HQRBb1/8AFQ+e4SWV12ZYPzjtSsLxC7EIVMnaPWfftUmX5W7h+xC3M+TdbWoiTqkEkb9Pf/UU1n2T4t7Jfl7ISAvVyHCyyhZkbxHUaTV1GT2mYMbYUpqgDYSYknT1MAbmncSt79grEjtvA9J29q9Mw/rnz/jM+HFu3X0W12TaTsCR2q9YXLbupCjLaCeV0iZjtP4zXBlfDBwt03XuBwzOzdUMsdUiOp9R03qQxnEyW4Cb7bUmp6t3l4k8bjFRYY7nYRVezLMAqEmdQ3nt8qlLNgYhFdyYYAgKYPrufX2pj+SqbfWuYJIkg9yY7Ex7+lMpckxsxcGBzZgoaQQYIUSCfQAd5qy3mGmd+lVr6MbOIcPa8htnTcQDTsd5A+E+b8O9dOFzsMh2dguxIUnf3rnl1NN65XcNZhidJn3p2xmYgR8Ubio3ObzFQyLK7SOhP2VzX7oSwLigIUILf3g0D8JFMMulyxWDLsBF8XAkawSzepJ3B3+41OCQST0rP8v44PnHSP8AufwqVw3E7X/qrQ1MQT19OvXoN/xrryc7hXdnOYpv5vLG9VLAZu3Nbl76ZBIMEjt7dKsGK4MusfLfHeQUO3Tpv86rWcZOcEbRvbLcuKr3U1FY1ftgDbr/AK7Vjjfa3MprUXzLLy3cOG1T1BmOqmD0+VVPihQSCD06doPrP2VJYHiC2gNvWNKmF9lqPz7Hg2tVpeYP2iBqgeu38K45Xvp1+PHXqv2s7e8nKBOpWIU9zO/b7aoPFFk27hUmTv8AOpHMeIlw95LqapUAkRuVPpPaDtXFnmKs4pefa1ATDBuuradq9GEsu/xn5NWanqrHUhlT1Me81PYbMnNgqZYFlJO50hdvuJf7KVkmQ28Q+h7htKQfPAbS0eUsO4nqNvmKbzfDNgL7WQ2r6seZgAHW6sEhZMAieu9eivLGocN4W0mEtXVC27vLPMnURc66QyjaZAaT0qgcS48hwFJ1Seh6TVo8N8MGti7iGU2wGFtXBYMRJLR/ZAJ9t/aoXjT6At7mYe4WYk6kjyL7oe2/beuM/wBOv4Rwllt58TZdmW3Z85a5qkkqCIKqwbUSQO2wPyNk4jyzL8JcTFPa517YrqusVlOhNvURHoOlZPiM2bV5W29tvlTeI5rwRJEd27faa6arn0vd3xctsxLYZJJ7LbPy6ielCs4+iH+yKFa4s7exkJ7Hf0ort/aO5qqLxQIkHf7j+NdFziZHEah09Y9tvfevF+adddhjs06g/I1wXc00iJ6VWeIOK7bXAtsg6SQSplSZjr6zIPvNQ2L4ggmT0muX117cLNLymfAGZ+32rp/lInQnf1rLTnuroa5bme9ia3PjrOWLX24ktuwQmR1Me0Rv6V13MaqrqUbgbHuayXLM4A3J67CppOICFO53G0zHWpw053X40PLOIzdI0zAmZ+e38a7MZnYUGSB1gdZI/wBazzLs+0CFgHST6ky09faaTmSOwB5uw6qNo1HffvUu/wCkwxqaz7Przr9WupWYiFmRIEGQZnr22iuPC8NMzLqukfD+yRpB+Lr39KcyW+tq2Z6x1mT/AOa7cJmyv2BMdSSI27+talqZTSfy3C27VoWkd20zBHXcz2pyzhpOoPdX5kfxFUq1xGq3GKNExIltiNq6bXG2rYbkGDuPbuau6zpbMbliXCdTuCehBEr8tvbvNN4/GqlrRbEAD7T7nbrVavcTCCS0QJj1/wA6gMy4wFxNpA33ESTE1JuqlP17qVlDftQDvHTof86a1/SLemYE7x3gz37VUrOL122cMNU7/Yv5128OYwtqYNAA7+//AGa6cdRLluu1uHbkvyrbHvImIJgRPWT6VP8ACfD2Ks30Z9KKhYP5/iDDooHUSR19Pahl+ekCJ7bbE07dzkllC7T3O0Cs3Ki44i/c7XEnsIP4maiM2a/dQJrtqJ3IkzBBXZhBMiod85gSWUgbCOse5qPv8Qk/CQaW1JIl8vy9LFp3u6bl5tW8bBZ2gHuYkn3ioMcQ6GZTGmDCx1nsIrjxvEIHxEGqHxHnChg9v4WlWXtPUEelJjcr26TKYpfitrN20Lts6mMhgZ+6O1UXm8swOjdRTVzMSGMEwaZv4iTNevHHU08+eW6mcLmpTodv41w5pjudc8xJAAA3/P76i72IPQUi28VrTntpvAPEwT6u8xFu3bItgQPmD66pocdZumL1WbNlC1vQylQiNbURI2jVIPT3ms+wl5p2NXDIMrZLouoyqsbmAxad+kwD2msWSXayqZjMMyGHBU+hET8qFrHHTpO4FavjMyLbSrgyG1Abj0jpVSv8KYbmlizAEyLaxt0JEx06/fWpkipm8fWhV3ORYE//AEo2G2q56f71HTkLI2ckdaT+uJ6GqGeJZ6K34f502M3YkkEr7V5/rdOa7Xs0BkECK5L72WG6j8ap9zOLm/n2+z/Kju5mk76gehjoa19ac01fyi3+w5X7Z/Ig/nXO+QmDpuKx/vAz9/8AGon9bR0J9tv9aBzgn9o1rVXmcbEXbDQy6ZO28g/I1P5LxVduW3t3XLINJ7Ej0gx0gfhUB+vdQhhqHv8A61ypiQrlk1KD1HUbbCJq3HcTkuYzZA2z7x3/AMq6LectMhg3yIqh38UD1JnbsPSmueP7R+41n64vOzxqi8ZWlUArB/vKP9RTbcToSh1qJUSANukQYNZmcaJkHf5GnjmogAhdu8GTT605NEx2fhSmlbaFvKHAG6+4B3HzqrXVu2b/AJwNDbypkE9dx1B/Cq7isYrqRMdD0NdNvPCBGx2gzJkffV4pyXI5kFt7vsZgD+NVgZuZKzsGb8F2/OuH9bg7FVjsYJ/jQOYoBstv/kjr/Gkw0vJPZPmUWySZ8y9e/wB/UVJ28fbQsi7A9PWO3ziqScaIgaQPQSI/CgMcQZkSPc1bjs5aaFhs8hYLesD2or3EB7Gs/t5gQZkffSmzQn/zWeByXq/nmoQZio67nxUEdQOke9Vb9an/ALNNPjpqzA5pHE565kHeuBsfqVlImR9x7GmziQfSmHYdjW5NJy2bL0kmiIoq3GBMKNKLTQAqjpw7kbxUlhc6uIIU7VELHrBocys6E9aztgo9T1NDF5gI/ZmOv7X31BC90pV7ET2+2mh3LmF0bAk+89aFRfNNCroPUKFCsgUKFCgFFQoUB0VChQCioUKAqOioVAKOioUAoUKFUFQoUKAUKFCqBQo6FQJoUKFUEaFChVANF2oUKBNChQqgUKFCgFChQoP/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4" name="Picture 20" descr="https://s3.amazonaws.com/ksr/projects/152301/photo-main.jpg?13429499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45" y="4335632"/>
            <a:ext cx="29464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bleacherreport.net/img/images/photos/002/156/708/KurtAngle_crop_north.jpg?w=650&amp;h=440&amp;q=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5975" y="4351168"/>
            <a:ext cx="3010789" cy="219426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extras.mnginteractive.com/live/media/site36/2008/1208/20081208__20081209_B02_CD09SHELF~p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8362" y="4800600"/>
            <a:ext cx="2856611" cy="189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354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1143000"/>
          </a:xfrm>
        </p:spPr>
        <p:txBody>
          <a:bodyPr>
            <a:normAutofit fontScale="90000"/>
          </a:bodyPr>
          <a:lstStyle/>
          <a:p>
            <a:r>
              <a:rPr lang="en-US" sz="2700" dirty="0" err="1" smtClean="0">
                <a:latin typeface="Times New Roman" panose="02020603050405020304" pitchFamily="18" charset="0"/>
                <a:cs typeface="Times New Roman" panose="02020603050405020304" pitchFamily="18" charset="0"/>
              </a:rPr>
              <a:t>Quilligan</a:t>
            </a:r>
            <a:r>
              <a:rPr lang="en-US" sz="2700" dirty="0">
                <a:latin typeface="Times New Roman" panose="02020603050405020304" pitchFamily="18" charset="0"/>
                <a:cs typeface="Times New Roman" panose="02020603050405020304" pitchFamily="18" charset="0"/>
              </a:rPr>
              <a:t>,</a:t>
            </a:r>
            <a:r>
              <a:rPr lang="en-US" sz="2700" dirty="0" smtClean="0">
                <a:latin typeface="Times New Roman" panose="02020603050405020304" pitchFamily="18" charset="0"/>
                <a:cs typeface="Times New Roman" panose="02020603050405020304" pitchFamily="18" charset="0"/>
              </a:rPr>
              <a:t> Mike.  “Putting </a:t>
            </a:r>
            <a:r>
              <a:rPr lang="en-US" sz="2700" dirty="0">
                <a:latin typeface="Times New Roman" panose="02020603050405020304" pitchFamily="18" charset="0"/>
                <a:cs typeface="Times New Roman" panose="02020603050405020304" pitchFamily="18" charset="0"/>
              </a:rPr>
              <a:t>on the Sunglasses: The Argumentative Thesis as the Keystone </a:t>
            </a:r>
            <a:r>
              <a:rPr lang="en-US" sz="2700" dirty="0" smtClean="0">
                <a:latin typeface="Times New Roman" panose="02020603050405020304" pitchFamily="18" charset="0"/>
                <a:cs typeface="Times New Roman" panose="02020603050405020304" pitchFamily="18" charset="0"/>
              </a:rPr>
              <a:t>to ‘Good’ College Writing” </a:t>
            </a:r>
            <a:r>
              <a:rPr lang="en-US" sz="2700" i="1" dirty="0" smtClean="0">
                <a:latin typeface="Times New Roman" panose="02020603050405020304" pitchFamily="18" charset="0"/>
                <a:cs typeface="Times New Roman" panose="02020603050405020304" pitchFamily="18" charset="0"/>
              </a:rPr>
              <a:t>What is “College-Level” Writing? Ed. </a:t>
            </a:r>
            <a:r>
              <a:rPr lang="en-US" sz="2700" dirty="0">
                <a:latin typeface="Times New Roman" panose="02020603050405020304" pitchFamily="18" charset="0"/>
                <a:cs typeface="Times New Roman" panose="02020603050405020304" pitchFamily="18" charset="0"/>
              </a:rPr>
              <a:t>Sullivan, Patrick, </a:t>
            </a:r>
            <a:r>
              <a:rPr lang="en-US" sz="2700" dirty="0" smtClean="0">
                <a:latin typeface="Times New Roman" panose="02020603050405020304" pitchFamily="18" charset="0"/>
                <a:cs typeface="Times New Roman" panose="02020603050405020304" pitchFamily="18" charset="0"/>
              </a:rPr>
              <a:t>and Howard </a:t>
            </a:r>
            <a:r>
              <a:rPr lang="en-US" sz="2700" dirty="0" err="1">
                <a:latin typeface="Times New Roman" panose="02020603050405020304" pitchFamily="18" charset="0"/>
                <a:cs typeface="Times New Roman" panose="02020603050405020304" pitchFamily="18" charset="0"/>
              </a:rPr>
              <a:t>Tinberg</a:t>
            </a:r>
            <a:r>
              <a:rPr lang="en-US" sz="2700" dirty="0">
                <a:latin typeface="Times New Roman" panose="02020603050405020304" pitchFamily="18" charset="0"/>
                <a:cs typeface="Times New Roman" panose="02020603050405020304" pitchFamily="18" charset="0"/>
              </a:rPr>
              <a:t> </a:t>
            </a:r>
            <a:r>
              <a:rPr lang="en-US" sz="2700" dirty="0" smtClean="0">
                <a:latin typeface="Times New Roman" panose="02020603050405020304" pitchFamily="18" charset="0"/>
                <a:cs typeface="Times New Roman" panose="02020603050405020304" pitchFamily="18" charset="0"/>
              </a:rPr>
              <a:t>Urbana, IL: National Council of Teachers of English. 2006. Print</a:t>
            </a:r>
            <a:r>
              <a:rPr lang="en-US" sz="2700" dirty="0">
                <a:latin typeface="Times New Roman" panose="02020603050405020304" pitchFamily="18" charset="0"/>
                <a:cs typeface="Times New Roman" panose="02020603050405020304" pitchFamily="18" charset="0"/>
              </a:rPr>
              <a:t/>
            </a:r>
            <a:br>
              <a:rPr lang="en-US" sz="2700" dirty="0">
                <a:latin typeface="Times New Roman" panose="02020603050405020304" pitchFamily="18" charset="0"/>
                <a:cs typeface="Times New Roman" panose="02020603050405020304" pitchFamily="18" charset="0"/>
              </a:rPr>
            </a:br>
            <a:r>
              <a:rPr lang="en-US" dirty="0"/>
              <a:t> </a:t>
            </a:r>
            <a:br>
              <a:rPr lang="en-US" dirty="0"/>
            </a:br>
            <a:endParaRPr lang="en-US" dirty="0"/>
          </a:p>
        </p:txBody>
      </p:sp>
      <p:sp>
        <p:nvSpPr>
          <p:cNvPr id="3" name="Content Placeholder 2"/>
          <p:cNvSpPr>
            <a:spLocks noGrp="1"/>
          </p:cNvSpPr>
          <p:nvPr>
            <p:ph idx="1"/>
          </p:nvPr>
        </p:nvSpPr>
        <p:spPr>
          <a:xfrm>
            <a:off x="228600" y="1981200"/>
            <a:ext cx="8763000" cy="4144963"/>
          </a:xfrm>
        </p:spPr>
        <p:txBody>
          <a:bodyPr>
            <a:normAutofit lnSpcReduction="10000"/>
          </a:bodyPr>
          <a:lstStyle/>
          <a:p>
            <a:pPr marL="0" indent="0">
              <a:buNone/>
            </a:pPr>
            <a:r>
              <a:rPr lang="en-US" b="1" dirty="0" smtClean="0">
                <a:solidFill>
                  <a:srgbClr val="00B0F0"/>
                </a:solidFill>
                <a:effectLst>
                  <a:outerShdw blurRad="38100" dist="38100" dir="2700000" algn="tl">
                    <a:srgbClr val="000000">
                      <a:alpha val="43137"/>
                    </a:srgbClr>
                  </a:outerShdw>
                </a:effectLst>
              </a:rPr>
              <a:t>“[S]</a:t>
            </a:r>
            <a:r>
              <a:rPr lang="en-US" b="1" dirty="0" err="1" smtClean="0">
                <a:solidFill>
                  <a:srgbClr val="00B0F0"/>
                </a:solidFill>
                <a:effectLst>
                  <a:outerShdw blurRad="38100" dist="38100" dir="2700000" algn="tl">
                    <a:srgbClr val="000000">
                      <a:alpha val="43137"/>
                    </a:srgbClr>
                  </a:outerShdw>
                </a:effectLst>
              </a:rPr>
              <a:t>tudents</a:t>
            </a:r>
            <a:r>
              <a:rPr lang="en-US" b="1" dirty="0" smtClean="0">
                <a:solidFill>
                  <a:srgbClr val="00B0F0"/>
                </a:solidFill>
                <a:effectLst>
                  <a:outerShdw blurRad="38100" dist="38100" dir="2700000" algn="tl">
                    <a:srgbClr val="000000">
                      <a:alpha val="43137"/>
                    </a:srgbClr>
                  </a:outerShdw>
                </a:effectLst>
              </a:rPr>
              <a:t> </a:t>
            </a:r>
            <a:r>
              <a:rPr lang="en-US" b="1" dirty="0">
                <a:solidFill>
                  <a:srgbClr val="00B0F0"/>
                </a:solidFill>
                <a:effectLst>
                  <a:outerShdw blurRad="38100" dist="38100" dir="2700000" algn="tl">
                    <a:srgbClr val="000000">
                      <a:alpha val="43137"/>
                    </a:srgbClr>
                  </a:outerShdw>
                </a:effectLst>
              </a:rPr>
              <a:t>often seem unable to integrate ideas in assigned </a:t>
            </a:r>
            <a:r>
              <a:rPr lang="en-US" b="1" dirty="0" smtClean="0">
                <a:solidFill>
                  <a:srgbClr val="00B0F0"/>
                </a:solidFill>
                <a:effectLst>
                  <a:outerShdw blurRad="38100" dist="38100" dir="2700000" algn="tl">
                    <a:srgbClr val="000000">
                      <a:alpha val="43137"/>
                    </a:srgbClr>
                  </a:outerShdw>
                </a:effectLst>
              </a:rPr>
              <a:t>readings </a:t>
            </a:r>
            <a:r>
              <a:rPr lang="en-US" b="1" dirty="0">
                <a:solidFill>
                  <a:srgbClr val="00B0F0"/>
                </a:solidFill>
                <a:effectLst>
                  <a:outerShdw blurRad="38100" dist="38100" dir="2700000" algn="tl">
                    <a:srgbClr val="000000">
                      <a:alpha val="43137"/>
                    </a:srgbClr>
                  </a:outerShdw>
                </a:effectLst>
              </a:rPr>
              <a:t>with their own. One common concern of many of the </a:t>
            </a:r>
            <a:r>
              <a:rPr lang="en-US" b="1" dirty="0" smtClean="0">
                <a:solidFill>
                  <a:srgbClr val="00B0F0"/>
                </a:solidFill>
                <a:effectLst>
                  <a:outerShdw blurRad="38100" dist="38100" dir="2700000" algn="tl">
                    <a:srgbClr val="000000">
                      <a:alpha val="43137"/>
                    </a:srgbClr>
                  </a:outerShdw>
                </a:effectLst>
              </a:rPr>
              <a:t>students </a:t>
            </a:r>
            <a:r>
              <a:rPr lang="en-US" b="1" dirty="0">
                <a:solidFill>
                  <a:srgbClr val="00B0F0"/>
                </a:solidFill>
                <a:effectLst>
                  <a:outerShdw blurRad="38100" dist="38100" dir="2700000" algn="tl">
                    <a:srgbClr val="000000">
                      <a:alpha val="43137"/>
                    </a:srgbClr>
                  </a:outerShdw>
                </a:effectLst>
              </a:rPr>
              <a:t>I talked to or tutored throughout their semester of first</a:t>
            </a:r>
            <a:r>
              <a:rPr lang="en-US" b="1" dirty="0" smtClean="0">
                <a:solidFill>
                  <a:srgbClr val="00B0F0"/>
                </a:solidFill>
                <a:effectLst>
                  <a:outerShdw blurRad="38100" dist="38100" dir="2700000" algn="tl">
                    <a:srgbClr val="000000">
                      <a:alpha val="43137"/>
                    </a:srgbClr>
                  </a:outerShdw>
                </a:effectLst>
              </a:rPr>
              <a:t>­ year </a:t>
            </a:r>
            <a:r>
              <a:rPr lang="en-US" b="1" dirty="0">
                <a:solidFill>
                  <a:srgbClr val="00B0F0"/>
                </a:solidFill>
                <a:effectLst>
                  <a:outerShdw blurRad="38100" dist="38100" dir="2700000" algn="tl">
                    <a:srgbClr val="000000">
                      <a:alpha val="43137"/>
                    </a:srgbClr>
                  </a:outerShdw>
                </a:effectLst>
              </a:rPr>
              <a:t>composition was that they were unsure how to </a:t>
            </a:r>
            <a:r>
              <a:rPr lang="en-US" b="1" dirty="0" smtClean="0">
                <a:solidFill>
                  <a:srgbClr val="00B0F0"/>
                </a:solidFill>
                <a:effectLst>
                  <a:outerShdw blurRad="38100" dist="38100" dir="2700000" algn="tl">
                    <a:srgbClr val="000000">
                      <a:alpha val="43137"/>
                    </a:srgbClr>
                  </a:outerShdw>
                </a:effectLst>
              </a:rPr>
              <a:t>acknowl­edge </a:t>
            </a:r>
            <a:r>
              <a:rPr lang="en-US" b="1" dirty="0">
                <a:solidFill>
                  <a:srgbClr val="00B0F0"/>
                </a:solidFill>
                <a:effectLst>
                  <a:outerShdw blurRad="38100" dist="38100" dir="2700000" algn="tl">
                    <a:srgbClr val="000000">
                      <a:alpha val="43137"/>
                    </a:srgbClr>
                  </a:outerShdw>
                </a:effectLst>
              </a:rPr>
              <a:t>the author's critical stance while at the same time </a:t>
            </a:r>
            <a:r>
              <a:rPr lang="en-US" b="1" dirty="0" smtClean="0">
                <a:solidFill>
                  <a:srgbClr val="00B0F0"/>
                </a:solidFill>
                <a:effectLst>
                  <a:outerShdw blurRad="38100" dist="38100" dir="2700000" algn="tl">
                    <a:srgbClr val="000000">
                      <a:alpha val="43137"/>
                    </a:srgbClr>
                  </a:outerShdw>
                </a:effectLst>
              </a:rPr>
              <a:t>incorporating </a:t>
            </a:r>
            <a:r>
              <a:rPr lang="en-US" b="1" dirty="0">
                <a:solidFill>
                  <a:srgbClr val="00B0F0"/>
                </a:solidFill>
                <a:effectLst>
                  <a:outerShdw blurRad="38100" dist="38100" dir="2700000" algn="tl">
                    <a:srgbClr val="000000">
                      <a:alpha val="43137"/>
                    </a:srgbClr>
                  </a:outerShdw>
                </a:effectLst>
              </a:rPr>
              <a:t>their own observations and arguments into their </a:t>
            </a:r>
            <a:r>
              <a:rPr lang="en-US" b="1" dirty="0" smtClean="0">
                <a:solidFill>
                  <a:srgbClr val="00B0F0"/>
                </a:solidFill>
                <a:effectLst>
                  <a:outerShdw blurRad="38100" dist="38100" dir="2700000" algn="tl">
                    <a:srgbClr val="000000">
                      <a:alpha val="43137"/>
                    </a:srgbClr>
                  </a:outerShdw>
                </a:effectLst>
              </a:rPr>
              <a:t>essays</a:t>
            </a:r>
            <a:r>
              <a:rPr lang="en-US" b="1" dirty="0">
                <a:solidFill>
                  <a:srgbClr val="00B0F0"/>
                </a:solidFill>
                <a:effectLst>
                  <a:outerShdw blurRad="38100" dist="38100" dir="2700000" algn="tl">
                    <a:srgbClr val="000000">
                      <a:alpha val="43137"/>
                    </a:srgbClr>
                  </a:outerShdw>
                </a:effectLst>
              </a:rPr>
              <a:t>. </a:t>
            </a:r>
            <a:r>
              <a:rPr lang="en-US" b="1" dirty="0" smtClean="0">
                <a:solidFill>
                  <a:srgbClr val="00B0F0"/>
                </a:solidFill>
                <a:effectLst>
                  <a:outerShdw blurRad="38100" dist="38100" dir="2700000" algn="tl">
                    <a:srgbClr val="000000">
                      <a:alpha val="43137"/>
                    </a:srgbClr>
                  </a:outerShdw>
                </a:effectLst>
              </a:rPr>
              <a:t>(298)</a:t>
            </a:r>
            <a:endParaRPr lang="en-US" b="1"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580519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7030A0"/>
                </a:solidFill>
                <a:effectLst>
                  <a:outerShdw blurRad="38100" dist="38100" dir="2700000" algn="tl">
                    <a:srgbClr val="000000">
                      <a:alpha val="43137"/>
                    </a:srgbClr>
                  </a:outerShdw>
                </a:effectLst>
              </a:rPr>
              <a:t>What do I think about this topic? What is my opinion?</a:t>
            </a:r>
            <a:endParaRPr lang="en-US" b="1" dirty="0">
              <a:solidFill>
                <a:srgbClr val="7030A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1600200"/>
            <a:ext cx="8610600" cy="4525963"/>
          </a:xfrm>
        </p:spPr>
        <p:txBody>
          <a:bodyPr>
            <a:normAutofit fontScale="70000" lnSpcReduction="20000"/>
          </a:bodyPr>
          <a:lstStyle/>
          <a:p>
            <a:r>
              <a:rPr lang="en-US" dirty="0" smtClean="0"/>
              <a:t>Be open to new information but read critically and be aware of fallacies of logic:</a:t>
            </a:r>
          </a:p>
          <a:p>
            <a:pPr marL="0" indent="0">
              <a:buNone/>
            </a:pPr>
            <a:r>
              <a:rPr lang="en-US" sz="2400" dirty="0" smtClean="0">
                <a:hlinkClick r:id="rId2"/>
              </a:rPr>
              <a:t>http://writingcenter.unc.edu/handouts/fallacies/</a:t>
            </a:r>
            <a:r>
              <a:rPr lang="en-US" sz="2400" dirty="0" smtClean="0"/>
              <a:t>  </a:t>
            </a:r>
          </a:p>
          <a:p>
            <a:r>
              <a:rPr lang="en-US" sz="2400" dirty="0" smtClean="0"/>
              <a:t>Hasty or sweeping generalization</a:t>
            </a:r>
          </a:p>
          <a:p>
            <a:r>
              <a:rPr lang="en-US" sz="2400" dirty="0" smtClean="0"/>
              <a:t>Missing the point</a:t>
            </a:r>
          </a:p>
          <a:p>
            <a:r>
              <a:rPr lang="en-US" sz="2400" dirty="0" smtClean="0"/>
              <a:t>Post hoc (assuming causality)</a:t>
            </a:r>
          </a:p>
          <a:p>
            <a:r>
              <a:rPr lang="en-US" sz="2400" dirty="0" smtClean="0"/>
              <a:t>Slippery slope</a:t>
            </a:r>
          </a:p>
          <a:p>
            <a:r>
              <a:rPr lang="en-US" sz="2400" dirty="0" smtClean="0"/>
              <a:t>Weak analogy</a:t>
            </a:r>
          </a:p>
          <a:p>
            <a:r>
              <a:rPr lang="en-US" sz="2400" dirty="0" smtClean="0"/>
              <a:t>Appeal to authority </a:t>
            </a:r>
          </a:p>
          <a:p>
            <a:r>
              <a:rPr lang="en-US" sz="2400" dirty="0" smtClean="0"/>
              <a:t>Ad </a:t>
            </a:r>
            <a:r>
              <a:rPr lang="en-US" sz="2400" dirty="0" err="1" smtClean="0"/>
              <a:t>populum</a:t>
            </a:r>
            <a:r>
              <a:rPr lang="en-US" sz="2400" dirty="0" smtClean="0"/>
              <a:t> (bandwagon)</a:t>
            </a:r>
          </a:p>
          <a:p>
            <a:r>
              <a:rPr lang="en-US" sz="2400" dirty="0" smtClean="0"/>
              <a:t>Ad hominem (against the person)</a:t>
            </a:r>
          </a:p>
          <a:p>
            <a:r>
              <a:rPr lang="en-US" sz="2400" dirty="0" smtClean="0"/>
              <a:t>Appeal to pity</a:t>
            </a:r>
          </a:p>
          <a:p>
            <a:r>
              <a:rPr lang="en-US" sz="2400" dirty="0" smtClean="0"/>
              <a:t>Appeal to ignorance/Lack of evidence</a:t>
            </a:r>
          </a:p>
          <a:p>
            <a:r>
              <a:rPr lang="en-US" sz="2400" dirty="0" smtClean="0"/>
              <a:t>Straw man</a:t>
            </a:r>
          </a:p>
          <a:p>
            <a:r>
              <a:rPr lang="en-US" sz="2400" dirty="0" smtClean="0"/>
              <a:t>Red herring</a:t>
            </a:r>
          </a:p>
          <a:p>
            <a:r>
              <a:rPr lang="en-US" sz="2400" dirty="0" smtClean="0"/>
              <a:t>False dichotomy</a:t>
            </a:r>
          </a:p>
          <a:p>
            <a:r>
              <a:rPr lang="en-US" sz="2400" dirty="0" smtClean="0"/>
              <a:t>Equivocation</a:t>
            </a:r>
          </a:p>
          <a:p>
            <a:endParaRPr lang="en-US" sz="2400" dirty="0"/>
          </a:p>
        </p:txBody>
      </p:sp>
      <p:pic>
        <p:nvPicPr>
          <p:cNvPr id="3074" name="Picture 2" descr="http://college.unc.edu/wp-content/themes/collegeunc/imag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057400"/>
            <a:ext cx="2590800"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557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6200"/>
            <a:ext cx="7086600" cy="1143000"/>
          </a:xfrm>
        </p:spPr>
        <p:txBody>
          <a:bodyPr>
            <a:normAutofit/>
          </a:bodyPr>
          <a:lstStyle/>
          <a:p>
            <a:r>
              <a:rPr lang="en-US" sz="1800" dirty="0" smtClean="0">
                <a:hlinkClick r:id="rId2"/>
              </a:rPr>
              <a:t>https://www.google.com/#q=recognizing+bias</a:t>
            </a:r>
            <a:endParaRPr lang="en-US" sz="1800" dirty="0"/>
          </a:p>
        </p:txBody>
      </p:sp>
      <p:sp>
        <p:nvSpPr>
          <p:cNvPr id="3" name="Content Placeholder 2"/>
          <p:cNvSpPr>
            <a:spLocks noGrp="1"/>
          </p:cNvSpPr>
          <p:nvPr>
            <p:ph idx="1"/>
          </p:nvPr>
        </p:nvSpPr>
        <p:spPr>
          <a:xfrm>
            <a:off x="457200" y="304800"/>
            <a:ext cx="8229600" cy="5715000"/>
          </a:xfrm>
        </p:spPr>
        <p:txBody>
          <a:bodyPr>
            <a:normAutofit lnSpcReduction="10000"/>
          </a:bodyPr>
          <a:lstStyle/>
          <a:p>
            <a:r>
              <a:rPr lang="en-US" dirty="0" smtClean="0"/>
              <a:t>From Ohio State </a:t>
            </a:r>
          </a:p>
          <a:p>
            <a:pPr lvl="1"/>
            <a:r>
              <a:rPr lang="en-US" dirty="0" err="1" smtClean="0"/>
              <a:t>MAPit</a:t>
            </a:r>
            <a:r>
              <a:rPr lang="en-US" dirty="0" smtClean="0"/>
              <a:t> Strategy</a:t>
            </a:r>
          </a:p>
          <a:p>
            <a:pPr lvl="2"/>
            <a:r>
              <a:rPr lang="en-US" dirty="0" smtClean="0"/>
              <a:t>Message (fact/opinion; source cited/not cited; language neutral/loaded; POV balance/one-sided; coverage fair/selective) </a:t>
            </a:r>
          </a:p>
          <a:p>
            <a:pPr lvl="2"/>
            <a:r>
              <a:rPr lang="en-US" dirty="0" smtClean="0"/>
              <a:t>Author (educational background; affiliations, peer review)</a:t>
            </a:r>
          </a:p>
          <a:p>
            <a:pPr lvl="2"/>
            <a:r>
              <a:rPr lang="en-US" dirty="0" smtClean="0"/>
              <a:t>Purpose (Partisan organization? Mission, funding, members, linked sources)</a:t>
            </a:r>
          </a:p>
          <a:p>
            <a:pPr lvl="2"/>
            <a:endParaRPr lang="en-US" dirty="0"/>
          </a:p>
          <a:p>
            <a:pPr marL="914400" lvl="2" indent="0">
              <a:buNone/>
            </a:pPr>
            <a:r>
              <a:rPr lang="en-US" sz="3900" b="1" dirty="0" smtClean="0">
                <a:solidFill>
                  <a:srgbClr val="7030A0"/>
                </a:solidFill>
                <a:effectLst>
                  <a:outerShdw blurRad="38100" dist="38100" dir="2700000" algn="tl">
                    <a:srgbClr val="000000">
                      <a:alpha val="43137"/>
                    </a:srgbClr>
                  </a:outerShdw>
                </a:effectLst>
              </a:rPr>
              <a:t>This presentation gives excellent illustrations of examining information for bias. </a:t>
            </a:r>
          </a:p>
        </p:txBody>
      </p:sp>
    </p:spTree>
    <p:extLst>
      <p:ext uri="{BB962C8B-B14F-4D97-AF65-F5344CB8AC3E}">
        <p14:creationId xmlns:p14="http://schemas.microsoft.com/office/powerpoint/2010/main" val="4161414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
            <a:ext cx="7772400" cy="1470025"/>
          </a:xfrm>
        </p:spPr>
        <p:txBody>
          <a:bodyPr>
            <a:normAutofit/>
          </a:bodyPr>
          <a:lstStyle/>
          <a:p>
            <a:r>
              <a:rPr lang="en-US" b="1" dirty="0" smtClean="0"/>
              <a:t>Back to:</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type="subTitle" idx="1"/>
          </p:nvPr>
        </p:nvSpPr>
        <p:spPr>
          <a:xfrm>
            <a:off x="152400" y="1143000"/>
            <a:ext cx="8839200" cy="5181600"/>
          </a:xfrm>
        </p:spPr>
        <p:txBody>
          <a:bodyPr>
            <a:normAutofit lnSpcReduction="10000"/>
          </a:bodyPr>
          <a:lstStyle/>
          <a:p>
            <a:pPr marL="457200" indent="-457200" algn="l">
              <a:buFont typeface="Arial" panose="020B0604020202020204" pitchFamily="34" charset="0"/>
              <a:buChar char="•"/>
            </a:pPr>
            <a:r>
              <a:rPr lang="en-US" b="1" dirty="0" smtClean="0">
                <a:solidFill>
                  <a:srgbClr val="FF0000"/>
                </a:solidFill>
              </a:rPr>
              <a:t> “Sophisticated papers,”</a:t>
            </a:r>
            <a:r>
              <a:rPr lang="en-US" b="1" spc="-5" dirty="0" smtClean="0">
                <a:solidFill>
                  <a:srgbClr val="FF0000"/>
                </a:solidFill>
                <a:effectLst/>
              </a:rPr>
              <a:t> </a:t>
            </a:r>
          </a:p>
          <a:p>
            <a:pPr marL="457200" indent="-457200" algn="l">
              <a:buFont typeface="Arial" panose="020B0604020202020204" pitchFamily="34" charset="0"/>
              <a:buChar char="•"/>
            </a:pPr>
            <a:r>
              <a:rPr lang="en-US" b="1" spc="-5" dirty="0" smtClean="0">
                <a:solidFill>
                  <a:srgbClr val="FFC000"/>
                </a:solidFill>
                <a:effectLst/>
              </a:rPr>
              <a:t>“</a:t>
            </a:r>
            <a:r>
              <a:rPr lang="en-US" b="1" spc="-5" dirty="0" smtClean="0">
                <a:solidFill>
                  <a:srgbClr val="FFC000"/>
                </a:solidFill>
              </a:rPr>
              <a:t>s</a:t>
            </a:r>
            <a:r>
              <a:rPr lang="en-US" b="1" dirty="0" smtClean="0">
                <a:solidFill>
                  <a:srgbClr val="FFC000"/>
                </a:solidFill>
                <a:effectLst/>
              </a:rPr>
              <a:t>u</a:t>
            </a:r>
            <a:r>
              <a:rPr lang="en-US" b="1" spc="10" dirty="0" smtClean="0">
                <a:solidFill>
                  <a:srgbClr val="FFC000"/>
                </a:solidFill>
                <a:effectLst/>
              </a:rPr>
              <a:t>p</a:t>
            </a:r>
            <a:r>
              <a:rPr lang="en-US" b="1" dirty="0" smtClean="0">
                <a:solidFill>
                  <a:srgbClr val="FFC000"/>
                </a:solidFill>
                <a:effectLst/>
              </a:rPr>
              <a:t>po</a:t>
            </a:r>
            <a:r>
              <a:rPr lang="en-US" b="1" spc="5" dirty="0" smtClean="0">
                <a:solidFill>
                  <a:srgbClr val="FFC000"/>
                </a:solidFill>
                <a:effectLst/>
              </a:rPr>
              <a:t>r</a:t>
            </a:r>
            <a:r>
              <a:rPr lang="en-US" b="1" dirty="0" smtClean="0">
                <a:solidFill>
                  <a:srgbClr val="FFC000"/>
                </a:solidFill>
                <a:effectLst/>
              </a:rPr>
              <a:t>ting</a:t>
            </a:r>
            <a:r>
              <a:rPr lang="en-US" b="1" spc="-40" dirty="0" smtClean="0">
                <a:solidFill>
                  <a:srgbClr val="FFC000"/>
                </a:solidFill>
                <a:effectLst/>
              </a:rPr>
              <a:t> </a:t>
            </a:r>
            <a:r>
              <a:rPr lang="en-US" b="1" spc="5" dirty="0" smtClean="0">
                <a:solidFill>
                  <a:srgbClr val="FFC000"/>
                </a:solidFill>
                <a:effectLst/>
              </a:rPr>
              <a:t>cl</a:t>
            </a:r>
            <a:r>
              <a:rPr lang="en-US" b="1" dirty="0" smtClean="0">
                <a:solidFill>
                  <a:srgbClr val="FFC000"/>
                </a:solidFill>
                <a:effectLst/>
              </a:rPr>
              <a:t>a</a:t>
            </a:r>
            <a:r>
              <a:rPr lang="en-US" b="1" spc="-5" dirty="0" smtClean="0">
                <a:solidFill>
                  <a:srgbClr val="FFC000"/>
                </a:solidFill>
                <a:effectLst/>
              </a:rPr>
              <a:t>i</a:t>
            </a:r>
            <a:r>
              <a:rPr lang="en-US" b="1" spc="20" dirty="0" smtClean="0">
                <a:solidFill>
                  <a:srgbClr val="FFC000"/>
                </a:solidFill>
                <a:effectLst/>
              </a:rPr>
              <a:t>m</a:t>
            </a:r>
            <a:r>
              <a:rPr lang="en-US" b="1" spc="5" dirty="0" smtClean="0">
                <a:solidFill>
                  <a:srgbClr val="FFC000"/>
                </a:solidFill>
                <a:effectLst/>
              </a:rPr>
              <a:t>(s</a:t>
            </a:r>
            <a:r>
              <a:rPr lang="en-US" b="1" dirty="0" smtClean="0">
                <a:solidFill>
                  <a:srgbClr val="FFC000"/>
                </a:solidFill>
                <a:effectLst/>
              </a:rPr>
              <a:t>)</a:t>
            </a:r>
            <a:r>
              <a:rPr lang="en-US" b="1" spc="-35" dirty="0" smtClean="0">
                <a:solidFill>
                  <a:srgbClr val="FFC000"/>
                </a:solidFill>
                <a:effectLst/>
              </a:rPr>
              <a:t> </a:t>
            </a:r>
            <a:r>
              <a:rPr lang="en-US" b="1" spc="-10" dirty="0" smtClean="0">
                <a:solidFill>
                  <a:srgbClr val="FFC000"/>
                </a:solidFill>
                <a:effectLst/>
              </a:rPr>
              <a:t>w</a:t>
            </a:r>
            <a:r>
              <a:rPr lang="en-US" b="1" spc="-5" dirty="0" smtClean="0">
                <a:solidFill>
                  <a:srgbClr val="FFC000"/>
                </a:solidFill>
                <a:effectLst/>
              </a:rPr>
              <a:t>i</a:t>
            </a:r>
            <a:r>
              <a:rPr lang="en-US" b="1" dirty="0" smtClean="0">
                <a:solidFill>
                  <a:srgbClr val="FFC000"/>
                </a:solidFill>
                <a:effectLst/>
              </a:rPr>
              <a:t>th</a:t>
            </a:r>
            <a:r>
              <a:rPr lang="en-US" b="1" spc="-10" dirty="0" smtClean="0">
                <a:solidFill>
                  <a:srgbClr val="FFC000"/>
                </a:solidFill>
                <a:effectLst/>
              </a:rPr>
              <a:t> </a:t>
            </a:r>
            <a:r>
              <a:rPr lang="en-US" b="1" spc="-5" dirty="0" smtClean="0">
                <a:solidFill>
                  <a:srgbClr val="FFC000"/>
                </a:solidFill>
                <a:effectLst/>
              </a:rPr>
              <a:t>l</a:t>
            </a:r>
            <a:r>
              <a:rPr lang="en-US" b="1" dirty="0" smtClean="0">
                <a:solidFill>
                  <a:srgbClr val="FFC000"/>
                </a:solidFill>
                <a:effectLst/>
              </a:rPr>
              <a:t>o</a:t>
            </a:r>
            <a:r>
              <a:rPr lang="en-US" b="1" spc="10" dirty="0" smtClean="0">
                <a:solidFill>
                  <a:srgbClr val="FFC000"/>
                </a:solidFill>
                <a:effectLst/>
              </a:rPr>
              <a:t>g</a:t>
            </a:r>
            <a:r>
              <a:rPr lang="en-US" b="1" spc="-5" dirty="0" smtClean="0">
                <a:solidFill>
                  <a:srgbClr val="FFC000"/>
                </a:solidFill>
                <a:effectLst/>
              </a:rPr>
              <a:t>i</a:t>
            </a:r>
            <a:r>
              <a:rPr lang="en-US" b="1" spc="5" dirty="0" smtClean="0">
                <a:solidFill>
                  <a:srgbClr val="FFC000"/>
                </a:solidFill>
                <a:effectLst/>
              </a:rPr>
              <a:t>c</a:t>
            </a:r>
            <a:r>
              <a:rPr lang="en-US" b="1" spc="10" dirty="0" smtClean="0">
                <a:solidFill>
                  <a:srgbClr val="FFC000"/>
                </a:solidFill>
                <a:effectLst/>
              </a:rPr>
              <a:t>a</a:t>
            </a:r>
            <a:r>
              <a:rPr lang="en-US" b="1" dirty="0" smtClean="0">
                <a:solidFill>
                  <a:srgbClr val="FFC000"/>
                </a:solidFill>
                <a:effectLst/>
              </a:rPr>
              <a:t>l</a:t>
            </a:r>
            <a:r>
              <a:rPr lang="en-US" b="1" spc="-35" dirty="0" smtClean="0">
                <a:solidFill>
                  <a:srgbClr val="FFC000"/>
                </a:solidFill>
                <a:effectLst/>
              </a:rPr>
              <a:t> </a:t>
            </a:r>
            <a:r>
              <a:rPr lang="en-US" b="1" spc="5" dirty="0" smtClean="0">
                <a:solidFill>
                  <a:srgbClr val="FFC000"/>
                </a:solidFill>
                <a:effectLst/>
              </a:rPr>
              <a:t>r</a:t>
            </a:r>
            <a:r>
              <a:rPr lang="en-US" b="1" dirty="0" smtClean="0">
                <a:solidFill>
                  <a:srgbClr val="FFC000"/>
                </a:solidFill>
                <a:effectLst/>
              </a:rPr>
              <a:t>ea</a:t>
            </a:r>
            <a:r>
              <a:rPr lang="en-US" b="1" spc="5" dirty="0" smtClean="0">
                <a:solidFill>
                  <a:srgbClr val="FFC000"/>
                </a:solidFill>
                <a:effectLst/>
              </a:rPr>
              <a:t>s</a:t>
            </a:r>
            <a:r>
              <a:rPr lang="en-US" b="1" dirty="0" smtClean="0">
                <a:solidFill>
                  <a:srgbClr val="FFC000"/>
                </a:solidFill>
                <a:effectLst/>
              </a:rPr>
              <a:t>o</a:t>
            </a:r>
            <a:r>
              <a:rPr lang="en-US" b="1" spc="10" dirty="0" smtClean="0">
                <a:solidFill>
                  <a:srgbClr val="FFC000"/>
                </a:solidFill>
                <a:effectLst/>
              </a:rPr>
              <a:t>n</a:t>
            </a:r>
            <a:r>
              <a:rPr lang="en-US" b="1" spc="-5" dirty="0" smtClean="0">
                <a:solidFill>
                  <a:srgbClr val="FFC000"/>
                </a:solidFill>
                <a:effectLst/>
              </a:rPr>
              <a:t>i</a:t>
            </a:r>
            <a:r>
              <a:rPr lang="en-US" b="1" spc="10" dirty="0" smtClean="0">
                <a:solidFill>
                  <a:srgbClr val="FFC000"/>
                </a:solidFill>
                <a:effectLst/>
              </a:rPr>
              <a:t>n</a:t>
            </a:r>
            <a:r>
              <a:rPr lang="en-US" b="1" dirty="0" smtClean="0">
                <a:solidFill>
                  <a:srgbClr val="FFC000"/>
                </a:solidFill>
                <a:effectLst/>
              </a:rPr>
              <a:t>g</a:t>
            </a:r>
            <a:r>
              <a:rPr lang="en-US" b="1" spc="-50" dirty="0" smtClean="0">
                <a:solidFill>
                  <a:srgbClr val="FFC000"/>
                </a:solidFill>
                <a:effectLst/>
              </a:rPr>
              <a:t> </a:t>
            </a:r>
            <a:r>
              <a:rPr lang="en-US" b="1" spc="10" dirty="0" smtClean="0">
                <a:solidFill>
                  <a:srgbClr val="FFC000"/>
                </a:solidFill>
                <a:effectLst/>
              </a:rPr>
              <a:t>a</a:t>
            </a:r>
            <a:r>
              <a:rPr lang="en-US" b="1" dirty="0" smtClean="0">
                <a:solidFill>
                  <a:srgbClr val="FFC000"/>
                </a:solidFill>
                <a:effectLst/>
              </a:rPr>
              <a:t>nd re</a:t>
            </a:r>
            <a:r>
              <a:rPr lang="en-US" b="1" spc="-5" dirty="0" smtClean="0">
                <a:solidFill>
                  <a:srgbClr val="FFC000"/>
                </a:solidFill>
                <a:effectLst/>
              </a:rPr>
              <a:t>l</a:t>
            </a:r>
            <a:r>
              <a:rPr lang="en-US" b="1" spc="10" dirty="0" smtClean="0">
                <a:solidFill>
                  <a:srgbClr val="FFC000"/>
                </a:solidFill>
                <a:effectLst/>
              </a:rPr>
              <a:t>e</a:t>
            </a:r>
            <a:r>
              <a:rPr lang="en-US" b="1" spc="-5" dirty="0" smtClean="0">
                <a:solidFill>
                  <a:srgbClr val="FFC000"/>
                </a:solidFill>
                <a:effectLst/>
              </a:rPr>
              <a:t>v</a:t>
            </a:r>
            <a:r>
              <a:rPr lang="en-US" b="1" dirty="0" smtClean="0">
                <a:solidFill>
                  <a:srgbClr val="FFC000"/>
                </a:solidFill>
                <a:effectLst/>
              </a:rPr>
              <a:t>an</a:t>
            </a:r>
            <a:r>
              <a:rPr lang="en-US" b="1" spc="10" dirty="0" smtClean="0">
                <a:solidFill>
                  <a:srgbClr val="FFC000"/>
                </a:solidFill>
                <a:effectLst/>
              </a:rPr>
              <a:t>t</a:t>
            </a:r>
            <a:r>
              <a:rPr lang="en-US" b="1" dirty="0" smtClean="0">
                <a:solidFill>
                  <a:srgbClr val="FFC000"/>
                </a:solidFill>
                <a:effectLst/>
              </a:rPr>
              <a:t>,</a:t>
            </a:r>
            <a:r>
              <a:rPr lang="en-US" b="1" spc="-45" dirty="0" smtClean="0">
                <a:solidFill>
                  <a:srgbClr val="FFC000"/>
                </a:solidFill>
                <a:effectLst/>
              </a:rPr>
              <a:t> </a:t>
            </a:r>
            <a:r>
              <a:rPr lang="en-US" b="1" dirty="0" smtClean="0">
                <a:solidFill>
                  <a:srgbClr val="FFC000"/>
                </a:solidFill>
                <a:effectLst/>
              </a:rPr>
              <a:t>a</a:t>
            </a:r>
            <a:r>
              <a:rPr lang="en-US" b="1" spc="5" dirty="0" smtClean="0">
                <a:solidFill>
                  <a:srgbClr val="FFC000"/>
                </a:solidFill>
                <a:effectLst/>
              </a:rPr>
              <a:t>cc</a:t>
            </a:r>
            <a:r>
              <a:rPr lang="en-US" b="1" dirty="0" smtClean="0">
                <a:solidFill>
                  <a:srgbClr val="FFC000"/>
                </a:solidFill>
                <a:effectLst/>
              </a:rPr>
              <a:t>u</a:t>
            </a:r>
            <a:r>
              <a:rPr lang="en-US" b="1" spc="5" dirty="0" smtClean="0">
                <a:solidFill>
                  <a:srgbClr val="FFC000"/>
                </a:solidFill>
                <a:effectLst/>
              </a:rPr>
              <a:t>r</a:t>
            </a:r>
            <a:r>
              <a:rPr lang="en-US" b="1" dirty="0" smtClean="0">
                <a:solidFill>
                  <a:srgbClr val="FFC000"/>
                </a:solidFill>
                <a:effectLst/>
              </a:rPr>
              <a:t>ate</a:t>
            </a:r>
            <a:r>
              <a:rPr lang="en-US" b="1" spc="-30" dirty="0" smtClean="0">
                <a:solidFill>
                  <a:srgbClr val="FFC000"/>
                </a:solidFill>
                <a:effectLst/>
              </a:rPr>
              <a:t> </a:t>
            </a:r>
            <a:r>
              <a:rPr lang="en-US" b="1" dirty="0" smtClean="0">
                <a:solidFill>
                  <a:srgbClr val="FFC000"/>
                </a:solidFill>
                <a:effectLst/>
              </a:rPr>
              <a:t>da</a:t>
            </a:r>
            <a:r>
              <a:rPr lang="en-US" b="1" spc="10" dirty="0" smtClean="0">
                <a:solidFill>
                  <a:srgbClr val="FFC000"/>
                </a:solidFill>
                <a:effectLst/>
              </a:rPr>
              <a:t>t</a:t>
            </a:r>
            <a:r>
              <a:rPr lang="en-US" b="1" dirty="0" smtClean="0">
                <a:solidFill>
                  <a:srgbClr val="FFC000"/>
                </a:solidFill>
                <a:effectLst/>
              </a:rPr>
              <a:t>a,” </a:t>
            </a:r>
          </a:p>
          <a:p>
            <a:pPr marL="457200" indent="-457200" algn="l">
              <a:buFont typeface="Arial" panose="020B0604020202020204" pitchFamily="34" charset="0"/>
              <a:buChar char="•"/>
            </a:pPr>
            <a:r>
              <a:rPr lang="en-US" b="1" dirty="0" smtClean="0">
                <a:solidFill>
                  <a:srgbClr val="FFFF00"/>
                </a:solidFill>
                <a:effectLst/>
              </a:rPr>
              <a:t>“Cohe</a:t>
            </a:r>
            <a:r>
              <a:rPr lang="en-US" b="1" spc="5" dirty="0" smtClean="0">
                <a:solidFill>
                  <a:srgbClr val="FFFF00"/>
                </a:solidFill>
                <a:effectLst/>
              </a:rPr>
              <a:t>si</a:t>
            </a:r>
            <a:r>
              <a:rPr lang="en-US" b="1" spc="10" dirty="0" smtClean="0">
                <a:solidFill>
                  <a:srgbClr val="FFFF00"/>
                </a:solidFill>
                <a:effectLst/>
              </a:rPr>
              <a:t>o</a:t>
            </a:r>
            <a:r>
              <a:rPr lang="en-US" b="1" dirty="0" smtClean="0">
                <a:solidFill>
                  <a:srgbClr val="FFFF00"/>
                </a:solidFill>
                <a:effectLst/>
              </a:rPr>
              <a:t>n</a:t>
            </a:r>
            <a:r>
              <a:rPr lang="en-US" b="1" spc="-45" dirty="0" smtClean="0">
                <a:solidFill>
                  <a:srgbClr val="FFFF00"/>
                </a:solidFill>
                <a:effectLst/>
              </a:rPr>
              <a:t> </a:t>
            </a:r>
            <a:r>
              <a:rPr lang="en-US" b="1" dirty="0" smtClean="0">
                <a:solidFill>
                  <a:srgbClr val="FFFF00"/>
                </a:solidFill>
                <a:effectLst/>
              </a:rPr>
              <a:t>a</a:t>
            </a:r>
            <a:r>
              <a:rPr lang="en-US" b="1" spc="10" dirty="0" smtClean="0">
                <a:solidFill>
                  <a:srgbClr val="FFFF00"/>
                </a:solidFill>
                <a:effectLst/>
              </a:rPr>
              <a:t>n</a:t>
            </a:r>
            <a:r>
              <a:rPr lang="en-US" b="1" dirty="0" smtClean="0">
                <a:solidFill>
                  <a:srgbClr val="FFFF00"/>
                </a:solidFill>
                <a:effectLst/>
              </a:rPr>
              <a:t>d</a:t>
            </a:r>
            <a:r>
              <a:rPr lang="en-US" b="1" spc="-20" dirty="0" smtClean="0">
                <a:solidFill>
                  <a:srgbClr val="FFFF00"/>
                </a:solidFill>
                <a:effectLst/>
              </a:rPr>
              <a:t> </a:t>
            </a:r>
            <a:r>
              <a:rPr lang="en-US" b="1" spc="5" dirty="0" smtClean="0">
                <a:solidFill>
                  <a:srgbClr val="FFFF00"/>
                </a:solidFill>
                <a:effectLst/>
              </a:rPr>
              <a:t>c</a:t>
            </a:r>
            <a:r>
              <a:rPr lang="en-US" b="1" spc="-5" dirty="0" smtClean="0">
                <a:solidFill>
                  <a:srgbClr val="FFFF00"/>
                </a:solidFill>
                <a:effectLst/>
              </a:rPr>
              <a:t>l</a:t>
            </a:r>
            <a:r>
              <a:rPr lang="en-US" b="1" dirty="0" smtClean="0">
                <a:solidFill>
                  <a:srgbClr val="FFFF00"/>
                </a:solidFill>
                <a:effectLst/>
              </a:rPr>
              <a:t>a</a:t>
            </a:r>
            <a:r>
              <a:rPr lang="en-US" b="1" spc="15" dirty="0" smtClean="0">
                <a:solidFill>
                  <a:srgbClr val="FFFF00"/>
                </a:solidFill>
                <a:effectLst/>
              </a:rPr>
              <a:t>r</a:t>
            </a:r>
            <a:r>
              <a:rPr lang="en-US" b="1" spc="-5" dirty="0" smtClean="0">
                <a:solidFill>
                  <a:srgbClr val="FFFF00"/>
                </a:solidFill>
                <a:effectLst/>
              </a:rPr>
              <a:t>i</a:t>
            </a:r>
            <a:r>
              <a:rPr lang="en-US" b="1" spc="10" dirty="0" smtClean="0">
                <a:solidFill>
                  <a:srgbClr val="FFFF00"/>
                </a:solidFill>
                <a:effectLst/>
              </a:rPr>
              <a:t>f</a:t>
            </a:r>
            <a:r>
              <a:rPr lang="en-US" b="1" spc="-5" dirty="0" smtClean="0">
                <a:solidFill>
                  <a:srgbClr val="FFFF00"/>
                </a:solidFill>
                <a:effectLst/>
              </a:rPr>
              <a:t>i</a:t>
            </a:r>
            <a:r>
              <a:rPr lang="en-US" b="1" spc="5" dirty="0" smtClean="0">
                <a:solidFill>
                  <a:srgbClr val="FFFF00"/>
                </a:solidFill>
                <a:effectLst/>
              </a:rPr>
              <a:t>c</a:t>
            </a:r>
            <a:r>
              <a:rPr lang="en-US" b="1" dirty="0" smtClean="0">
                <a:solidFill>
                  <a:srgbClr val="FFFF00"/>
                </a:solidFill>
                <a:effectLst/>
              </a:rPr>
              <a:t>at</a:t>
            </a:r>
            <a:r>
              <a:rPr lang="en-US" b="1" spc="-5" dirty="0" smtClean="0">
                <a:solidFill>
                  <a:srgbClr val="FFFF00"/>
                </a:solidFill>
                <a:effectLst/>
              </a:rPr>
              <a:t>i</a:t>
            </a:r>
            <a:r>
              <a:rPr lang="en-US" b="1" spc="10" dirty="0" smtClean="0">
                <a:solidFill>
                  <a:srgbClr val="FFFF00"/>
                </a:solidFill>
                <a:effectLst/>
              </a:rPr>
              <a:t>o</a:t>
            </a:r>
            <a:r>
              <a:rPr lang="en-US" b="1" dirty="0" smtClean="0">
                <a:solidFill>
                  <a:srgbClr val="FFFF00"/>
                </a:solidFill>
                <a:effectLst/>
              </a:rPr>
              <a:t>n</a:t>
            </a:r>
            <a:r>
              <a:rPr lang="en-US" b="1" spc="-55" dirty="0" smtClean="0">
                <a:solidFill>
                  <a:srgbClr val="FFFF00"/>
                </a:solidFill>
                <a:effectLst/>
              </a:rPr>
              <a:t> </a:t>
            </a:r>
            <a:r>
              <a:rPr lang="en-US" b="1" dirty="0" smtClean="0">
                <a:solidFill>
                  <a:srgbClr val="FFFF00"/>
                </a:solidFill>
                <a:effectLst/>
              </a:rPr>
              <a:t>of </a:t>
            </a:r>
            <a:r>
              <a:rPr lang="en-US" b="1" spc="5" dirty="0" smtClean="0">
                <a:solidFill>
                  <a:srgbClr val="FFFF00"/>
                </a:solidFill>
                <a:effectLst/>
              </a:rPr>
              <a:t>c</a:t>
            </a:r>
            <a:r>
              <a:rPr lang="en-US" b="1" spc="-5" dirty="0" smtClean="0">
                <a:solidFill>
                  <a:srgbClr val="FFFF00"/>
                </a:solidFill>
                <a:effectLst/>
              </a:rPr>
              <a:t>l</a:t>
            </a:r>
            <a:r>
              <a:rPr lang="en-US" b="1" dirty="0" smtClean="0">
                <a:solidFill>
                  <a:srgbClr val="FFFF00"/>
                </a:solidFill>
                <a:effectLst/>
              </a:rPr>
              <a:t>a</a:t>
            </a:r>
            <a:r>
              <a:rPr lang="en-US" b="1" spc="-5" dirty="0" smtClean="0">
                <a:solidFill>
                  <a:srgbClr val="FFFF00"/>
                </a:solidFill>
                <a:effectLst/>
              </a:rPr>
              <a:t>i</a:t>
            </a:r>
            <a:r>
              <a:rPr lang="en-US" b="1" spc="20" dirty="0" smtClean="0">
                <a:solidFill>
                  <a:srgbClr val="FFFF00"/>
                </a:solidFill>
                <a:effectLst/>
              </a:rPr>
              <a:t>m</a:t>
            </a:r>
            <a:r>
              <a:rPr lang="en-US" b="1" dirty="0" smtClean="0">
                <a:solidFill>
                  <a:srgbClr val="FFFF00"/>
                </a:solidFill>
                <a:effectLst/>
              </a:rPr>
              <a:t>s</a:t>
            </a:r>
            <a:r>
              <a:rPr lang="en-US" b="1" spc="-25" dirty="0" smtClean="0">
                <a:solidFill>
                  <a:srgbClr val="FFFF00"/>
                </a:solidFill>
                <a:effectLst/>
              </a:rPr>
              <a:t> </a:t>
            </a:r>
            <a:r>
              <a:rPr lang="en-US" b="1" dirty="0" smtClean="0">
                <a:solidFill>
                  <a:srgbClr val="FFFF00"/>
                </a:solidFill>
                <a:effectLst/>
              </a:rPr>
              <a:t>a</a:t>
            </a:r>
            <a:r>
              <a:rPr lang="en-US" b="1" spc="5" dirty="0" smtClean="0">
                <a:solidFill>
                  <a:srgbClr val="FFFF00"/>
                </a:solidFill>
                <a:effectLst/>
              </a:rPr>
              <a:t>r</a:t>
            </a:r>
            <a:r>
              <a:rPr lang="en-US" b="1" dirty="0" smtClean="0">
                <a:solidFill>
                  <a:srgbClr val="FFFF00"/>
                </a:solidFill>
                <a:effectLst/>
              </a:rPr>
              <a:t>e</a:t>
            </a:r>
            <a:r>
              <a:rPr lang="en-US" b="1" spc="-15" dirty="0" smtClean="0">
                <a:solidFill>
                  <a:srgbClr val="FFFF00"/>
                </a:solidFill>
                <a:effectLst/>
              </a:rPr>
              <a:t> </a:t>
            </a:r>
            <a:r>
              <a:rPr lang="en-US" b="1" spc="5" dirty="0" smtClean="0">
                <a:solidFill>
                  <a:srgbClr val="FFFF00"/>
                </a:solidFill>
                <a:effectLst/>
              </a:rPr>
              <a:t>cr</a:t>
            </a:r>
            <a:r>
              <a:rPr lang="en-US" b="1" dirty="0" smtClean="0">
                <a:solidFill>
                  <a:srgbClr val="FFFF00"/>
                </a:solidFill>
                <a:effectLst/>
              </a:rPr>
              <a:t>eated</a:t>
            </a:r>
            <a:r>
              <a:rPr lang="en-US" b="1" spc="-25" dirty="0" smtClean="0">
                <a:solidFill>
                  <a:srgbClr val="FFFF00"/>
                </a:solidFill>
                <a:effectLst/>
              </a:rPr>
              <a:t> </a:t>
            </a:r>
            <a:r>
              <a:rPr lang="en-US" b="1" dirty="0" smtClean="0">
                <a:solidFill>
                  <a:srgbClr val="FFFF00"/>
                </a:solidFill>
                <a:effectLst/>
              </a:rPr>
              <a:t>w</a:t>
            </a:r>
            <a:r>
              <a:rPr lang="en-US" b="1" spc="-5" dirty="0" smtClean="0">
                <a:solidFill>
                  <a:srgbClr val="FFFF00"/>
                </a:solidFill>
                <a:effectLst/>
              </a:rPr>
              <a:t>i</a:t>
            </a:r>
            <a:r>
              <a:rPr lang="en-US" b="1" dirty="0" smtClean="0">
                <a:solidFill>
                  <a:srgbClr val="FFFF00"/>
                </a:solidFill>
                <a:effectLst/>
              </a:rPr>
              <a:t>th</a:t>
            </a:r>
            <a:r>
              <a:rPr lang="en-US" b="1" spc="-10" dirty="0" smtClean="0">
                <a:solidFill>
                  <a:srgbClr val="FFFF00"/>
                </a:solidFill>
                <a:effectLst/>
              </a:rPr>
              <a:t> </a:t>
            </a:r>
            <a:r>
              <a:rPr lang="en-US" b="1" dirty="0" smtClean="0">
                <a:solidFill>
                  <a:srgbClr val="FFFF00"/>
                </a:solidFill>
                <a:effectLst/>
              </a:rPr>
              <a:t>e</a:t>
            </a:r>
            <a:r>
              <a:rPr lang="en-US" b="1" spc="10" dirty="0" smtClean="0">
                <a:solidFill>
                  <a:srgbClr val="FFFF00"/>
                </a:solidFill>
                <a:effectLst/>
              </a:rPr>
              <a:t>ff</a:t>
            </a:r>
            <a:r>
              <a:rPr lang="en-US" b="1" dirty="0" smtClean="0">
                <a:solidFill>
                  <a:srgbClr val="FFFF00"/>
                </a:solidFill>
                <a:effectLst/>
              </a:rPr>
              <a:t>e</a:t>
            </a:r>
            <a:r>
              <a:rPr lang="en-US" b="1" spc="5" dirty="0" smtClean="0">
                <a:solidFill>
                  <a:srgbClr val="FFFF00"/>
                </a:solidFill>
                <a:effectLst/>
              </a:rPr>
              <a:t>c</a:t>
            </a:r>
            <a:r>
              <a:rPr lang="en-US" b="1" dirty="0" smtClean="0">
                <a:solidFill>
                  <a:srgbClr val="FFFF00"/>
                </a:solidFill>
                <a:effectLst/>
              </a:rPr>
              <a:t>t</a:t>
            </a:r>
            <a:r>
              <a:rPr lang="en-US" b="1" spc="-5" dirty="0" smtClean="0">
                <a:solidFill>
                  <a:srgbClr val="FFFF00"/>
                </a:solidFill>
                <a:effectLst/>
              </a:rPr>
              <a:t>iv</a:t>
            </a:r>
            <a:r>
              <a:rPr lang="en-US" b="1" dirty="0" smtClean="0">
                <a:solidFill>
                  <a:srgbClr val="FFFF00"/>
                </a:solidFill>
                <a:effectLst/>
              </a:rPr>
              <a:t>e</a:t>
            </a:r>
            <a:r>
              <a:rPr lang="en-US" b="1" spc="-25" dirty="0" smtClean="0">
                <a:solidFill>
                  <a:srgbClr val="FFFF00"/>
                </a:solidFill>
                <a:effectLst/>
              </a:rPr>
              <a:t> </a:t>
            </a:r>
            <a:r>
              <a:rPr lang="en-US" b="1" dirty="0" smtClean="0">
                <a:solidFill>
                  <a:srgbClr val="FFFF00"/>
                </a:solidFill>
                <a:effectLst/>
              </a:rPr>
              <a:t>wo</a:t>
            </a:r>
            <a:r>
              <a:rPr lang="en-US" b="1" spc="5" dirty="0" smtClean="0">
                <a:solidFill>
                  <a:srgbClr val="FFFF00"/>
                </a:solidFill>
                <a:effectLst/>
              </a:rPr>
              <a:t>r</a:t>
            </a:r>
            <a:r>
              <a:rPr lang="en-US" b="1" dirty="0" smtClean="0">
                <a:solidFill>
                  <a:srgbClr val="FFFF00"/>
                </a:solidFill>
                <a:effectLst/>
              </a:rPr>
              <a:t>d</a:t>
            </a:r>
            <a:r>
              <a:rPr lang="en-US" b="1" spc="-10" dirty="0" smtClean="0">
                <a:solidFill>
                  <a:srgbClr val="FFFF00"/>
                </a:solidFill>
                <a:effectLst/>
              </a:rPr>
              <a:t> </a:t>
            </a:r>
            <a:r>
              <a:rPr lang="en-US" b="1" spc="5" dirty="0" smtClean="0">
                <a:solidFill>
                  <a:srgbClr val="FFFF00"/>
                </a:solidFill>
                <a:effectLst/>
              </a:rPr>
              <a:t>c</a:t>
            </a:r>
            <a:r>
              <a:rPr lang="en-US" b="1" dirty="0" smtClean="0">
                <a:solidFill>
                  <a:srgbClr val="FFFF00"/>
                </a:solidFill>
                <a:effectLst/>
              </a:rPr>
              <a:t>ho</a:t>
            </a:r>
            <a:r>
              <a:rPr lang="en-US" b="1" spc="-5" dirty="0" smtClean="0">
                <a:solidFill>
                  <a:srgbClr val="FFFF00"/>
                </a:solidFill>
                <a:effectLst/>
              </a:rPr>
              <a:t>i</a:t>
            </a:r>
            <a:r>
              <a:rPr lang="en-US" b="1" spc="5" dirty="0" smtClean="0">
                <a:solidFill>
                  <a:srgbClr val="FFFF00"/>
                </a:solidFill>
                <a:effectLst/>
              </a:rPr>
              <a:t>c</a:t>
            </a:r>
            <a:r>
              <a:rPr lang="en-US" b="1" dirty="0" smtClean="0">
                <a:solidFill>
                  <a:srgbClr val="FFFF00"/>
                </a:solidFill>
                <a:effectLst/>
              </a:rPr>
              <a:t>e</a:t>
            </a:r>
            <a:r>
              <a:rPr lang="en-US" b="1" spc="-25" dirty="0" smtClean="0">
                <a:solidFill>
                  <a:srgbClr val="FFFF00"/>
                </a:solidFill>
                <a:effectLst/>
              </a:rPr>
              <a:t> </a:t>
            </a:r>
          </a:p>
          <a:p>
            <a:pPr marL="457200" lvl="3" indent="-457200" algn="l">
              <a:buFont typeface="Arial" panose="020B0604020202020204" pitchFamily="34" charset="0"/>
              <a:buChar char="•"/>
            </a:pPr>
            <a:r>
              <a:rPr lang="en-US" sz="3200" b="1" dirty="0" smtClean="0">
                <a:solidFill>
                  <a:srgbClr val="00B050"/>
                </a:solidFill>
                <a:effectLst>
                  <a:outerShdw blurRad="38100" dist="38100" dir="2700000" algn="tl">
                    <a:srgbClr val="000000">
                      <a:alpha val="43137"/>
                    </a:srgbClr>
                  </a:outerShdw>
                </a:effectLst>
              </a:rPr>
              <a:t>Organization subtly moves the reader from idea to idea [not five paragraph progression]</a:t>
            </a:r>
          </a:p>
          <a:p>
            <a:pPr marL="457200" lvl="3" indent="-457200" algn="l">
              <a:buFont typeface="Arial" panose="020B0604020202020204" pitchFamily="34" charset="0"/>
              <a:buChar char="•"/>
            </a:pPr>
            <a:r>
              <a:rPr lang="en-US" sz="3200" b="1" dirty="0" smtClean="0">
                <a:solidFill>
                  <a:srgbClr val="00B0F0"/>
                </a:solidFill>
                <a:effectLst>
                  <a:outerShdw blurRad="38100" dist="38100" dir="2700000" algn="tl">
                    <a:srgbClr val="000000">
                      <a:alpha val="43137"/>
                    </a:srgbClr>
                  </a:outerShdw>
                </a:effectLst>
              </a:rPr>
              <a:t>Ideas that demonstrate insight</a:t>
            </a:r>
          </a:p>
          <a:p>
            <a:pPr marL="457200" lvl="3" indent="-457200" algn="l">
              <a:buFont typeface="Arial" panose="020B0604020202020204" pitchFamily="34" charset="0"/>
              <a:buChar char="•"/>
            </a:pPr>
            <a:r>
              <a:rPr lang="en-US" sz="3200" b="1" dirty="0" smtClean="0">
                <a:solidFill>
                  <a:srgbClr val="7030A0"/>
                </a:solidFill>
                <a:effectLst>
                  <a:outerShdw blurRad="38100" dist="38100" dir="2700000" algn="tl">
                    <a:srgbClr val="000000">
                      <a:alpha val="43137"/>
                    </a:srgbClr>
                  </a:outerShdw>
                </a:effectLst>
              </a:rPr>
              <a:t>Integrating an source’s ideas with their own</a:t>
            </a:r>
          </a:p>
          <a:p>
            <a:pPr marL="457200" lvl="3" indent="-457200" algn="l">
              <a:buFont typeface="Arial" panose="020B0604020202020204" pitchFamily="34" charset="0"/>
              <a:buChar char="•"/>
            </a:pPr>
            <a:r>
              <a:rPr lang="en-US" sz="3200" b="1" dirty="0" smtClean="0">
                <a:solidFill>
                  <a:srgbClr val="FF0000"/>
                </a:solidFill>
                <a:effectLst>
                  <a:outerShdw blurRad="38100" dist="38100" dir="2700000" algn="tl">
                    <a:srgbClr val="000000">
                      <a:alpha val="43137"/>
                    </a:srgbClr>
                  </a:outerShdw>
                </a:effectLst>
              </a:rPr>
              <a:t>And let’s add evaluating sources</a:t>
            </a:r>
          </a:p>
          <a:p>
            <a:pPr marL="457200" lvl="3" indent="-457200" algn="l">
              <a:buFont typeface="Arial" panose="020B0604020202020204" pitchFamily="34" charset="0"/>
              <a:buChar char="•"/>
            </a:pPr>
            <a:endParaRPr lang="en-US" sz="2800" b="1" dirty="0" smtClean="0">
              <a:solidFill>
                <a:srgbClr val="FF00FF"/>
              </a:solidFill>
              <a:effectLst>
                <a:outerShdw blurRad="38100" dist="38100" dir="2700000" algn="tl">
                  <a:srgbClr val="000000">
                    <a:alpha val="43137"/>
                  </a:srgbClr>
                </a:outerShdw>
              </a:effectLst>
            </a:endParaRPr>
          </a:p>
          <a:p>
            <a:pPr marL="457200" indent="-457200" algn="l">
              <a:buFont typeface="Arial" panose="020B0604020202020204" pitchFamily="34" charset="0"/>
              <a:buChar char="•"/>
            </a:pPr>
            <a:endParaRPr lang="en-US" b="1" dirty="0">
              <a:solidFill>
                <a:srgbClr val="FFFF00"/>
              </a:solidFill>
            </a:endParaRPr>
          </a:p>
        </p:txBody>
      </p:sp>
    </p:spTree>
    <p:extLst>
      <p:ext uri="{BB962C8B-B14F-4D97-AF65-F5344CB8AC3E}">
        <p14:creationId xmlns:p14="http://schemas.microsoft.com/office/powerpoint/2010/main" val="306045428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495608957"/>
              </p:ext>
            </p:extLst>
          </p:nvPr>
        </p:nvGraphicFramePr>
        <p:xfrm>
          <a:off x="1295400" y="838200"/>
          <a:ext cx="6553200" cy="5120640"/>
        </p:xfrm>
        <a:graphic>
          <a:graphicData uri="http://schemas.openxmlformats.org/drawingml/2006/table">
            <a:tbl>
              <a:tblPr firstRow="1" bandRow="1">
                <a:tableStyleId>{5C22544A-7EE6-4342-B048-85BDC9FD1C3A}</a:tableStyleId>
              </a:tblPr>
              <a:tblGrid>
                <a:gridCol w="3365156"/>
                <a:gridCol w="3188044"/>
              </a:tblGrid>
              <a:tr h="2110740">
                <a:tc>
                  <a:txBody>
                    <a:bodyPr/>
                    <a:lstStyle/>
                    <a:p>
                      <a:r>
                        <a:rPr lang="en-US" sz="3600" b="1" dirty="0" smtClean="0">
                          <a:latin typeface="+mn-lt"/>
                          <a:cs typeface="Times New Roman" pitchFamily="18" charset="0"/>
                        </a:rPr>
                        <a:t>- Cite evidence and develop logical argument for conjectures</a:t>
                      </a:r>
                      <a:endParaRPr lang="en-US" sz="3600" b="1" dirty="0">
                        <a:latin typeface="+mn-lt"/>
                        <a:cs typeface="Times New Roman" pitchFamily="18" charset="0"/>
                      </a:endParaRPr>
                    </a:p>
                  </a:txBody>
                  <a:tcPr/>
                </a:tc>
                <a:tc>
                  <a:txBody>
                    <a:bodyPr/>
                    <a:lstStyle/>
                    <a:p>
                      <a:r>
                        <a:rPr lang="en-US" sz="3600" b="1" dirty="0" smtClean="0">
                          <a:latin typeface="+mn-lt"/>
                          <a:cs typeface="Times New Roman" pitchFamily="18" charset="0"/>
                        </a:rPr>
                        <a:t>- Evaluate relevancy, accuracy, &amp; completeness of information</a:t>
                      </a:r>
                      <a:endParaRPr lang="en-US" sz="3600" b="1" dirty="0">
                        <a:latin typeface="+mn-lt"/>
                        <a:cs typeface="Times New Roman" pitchFamily="18" charset="0"/>
                      </a:endParaRPr>
                    </a:p>
                  </a:txBody>
                  <a:tcPr/>
                </a:tc>
              </a:tr>
              <a:tr h="2110740">
                <a:tc>
                  <a:txBody>
                    <a:bodyPr/>
                    <a:lstStyle/>
                    <a:p>
                      <a:r>
                        <a:rPr lang="en-US" sz="3600" b="1" dirty="0" smtClean="0">
                          <a:latin typeface="+mn-lt"/>
                        </a:rPr>
                        <a:t>- Synthesize information within one source or text</a:t>
                      </a:r>
                      <a:endParaRPr lang="en-US" sz="3600" b="1" dirty="0">
                        <a:latin typeface="+mn-lt"/>
                      </a:endParaRPr>
                    </a:p>
                  </a:txBody>
                  <a:tcPr/>
                </a:tc>
                <a:tc>
                  <a:txBody>
                    <a:bodyPr/>
                    <a:lstStyle/>
                    <a:p>
                      <a:r>
                        <a:rPr lang="en-US" sz="3600" b="1" dirty="0" smtClean="0">
                          <a:latin typeface="+mn-lt"/>
                        </a:rPr>
                        <a:t>- Synthesize information</a:t>
                      </a:r>
                      <a:r>
                        <a:rPr lang="en-US" sz="3600" b="1" baseline="0" dirty="0" smtClean="0">
                          <a:latin typeface="+mn-lt"/>
                        </a:rPr>
                        <a:t> across multiple sources or texts</a:t>
                      </a:r>
                      <a:endParaRPr lang="en-US" sz="3600" b="1" dirty="0">
                        <a:latin typeface="+mn-lt"/>
                      </a:endParaRPr>
                    </a:p>
                  </a:txBody>
                  <a:tcPr/>
                </a:tc>
              </a:tr>
            </a:tbl>
          </a:graphicData>
        </a:graphic>
      </p:graphicFrame>
    </p:spTree>
    <p:extLst>
      <p:ext uri="{BB962C8B-B14F-4D97-AF65-F5344CB8AC3E}">
        <p14:creationId xmlns:p14="http://schemas.microsoft.com/office/powerpoint/2010/main" val="3234335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smtClean="0">
                <a:solidFill>
                  <a:srgbClr val="7030A0"/>
                </a:solidFill>
                <a:effectLst>
                  <a:outerShdw blurRad="38100" dist="38100" dir="2700000" algn="tl">
                    <a:srgbClr val="000000">
                      <a:alpha val="43137"/>
                    </a:srgbClr>
                  </a:outerShdw>
                </a:effectLst>
              </a:rPr>
              <a:t>Choice</a:t>
            </a:r>
            <a:endParaRPr lang="en-US" sz="9600" b="1" dirty="0">
              <a:solidFill>
                <a:srgbClr val="7030A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sz="5400" b="1" dirty="0" smtClean="0">
                <a:effectLst>
                  <a:outerShdw blurRad="38100" dist="38100" dir="2700000" algn="tl">
                    <a:srgbClr val="000000">
                      <a:alpha val="43137"/>
                    </a:srgbClr>
                  </a:outerShdw>
                </a:effectLst>
              </a:rPr>
              <a:t>“Choice equals ownership, and ownership equals success.”</a:t>
            </a:r>
          </a:p>
          <a:p>
            <a:pPr marL="0" indent="0">
              <a:buNone/>
            </a:pPr>
            <a:r>
              <a:rPr lang="en-US" sz="2000" b="1" dirty="0" smtClean="0">
                <a:solidFill>
                  <a:srgbClr val="7030A0"/>
                </a:solidFill>
                <a:effectLst>
                  <a:outerShdw blurRad="38100" dist="38100" dir="2700000" algn="tl">
                    <a:srgbClr val="000000">
                      <a:alpha val="43137"/>
                    </a:srgbClr>
                  </a:outerShdw>
                </a:effectLst>
              </a:rPr>
              <a:t>Dr. John H. Bushman, </a:t>
            </a:r>
            <a:r>
              <a:rPr lang="en-US" sz="2000" b="1" dirty="0">
                <a:solidFill>
                  <a:srgbClr val="7030A0"/>
                </a:solidFill>
                <a:effectLst>
                  <a:outerShdw blurRad="38100" dist="38100" dir="2700000" algn="tl">
                    <a:srgbClr val="000000">
                      <a:alpha val="43137"/>
                    </a:srgbClr>
                  </a:outerShdw>
                </a:effectLst>
              </a:rPr>
              <a:t>P</a:t>
            </a:r>
            <a:r>
              <a:rPr lang="en-US" sz="2000" b="1" dirty="0" smtClean="0">
                <a:solidFill>
                  <a:srgbClr val="7030A0"/>
                </a:solidFill>
                <a:effectLst>
                  <a:outerShdw blurRad="38100" dist="38100" dir="2700000" algn="tl">
                    <a:srgbClr val="000000">
                      <a:alpha val="43137"/>
                    </a:srgbClr>
                  </a:outerShdw>
                </a:effectLst>
              </a:rPr>
              <a:t>rofessor Emeritus, University of Kansas</a:t>
            </a:r>
          </a:p>
          <a:p>
            <a:pPr marL="0" indent="0">
              <a:buNone/>
            </a:pPr>
            <a:endParaRPr lang="en-US" sz="20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267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667000"/>
            <a:ext cx="9220200" cy="1143000"/>
          </a:xfrm>
        </p:spPr>
        <p:txBody>
          <a:bodyPr>
            <a:normAutofit fontScale="90000"/>
          </a:bodyPr>
          <a:lstStyle/>
          <a:p>
            <a:r>
              <a:rPr lang="en-US" sz="10700" b="1" dirty="0" smtClean="0">
                <a:solidFill>
                  <a:srgbClr val="7030A0"/>
                </a:solidFill>
                <a:effectLst>
                  <a:outerShdw blurRad="38100" dist="38100" dir="2700000" algn="tl">
                    <a:srgbClr val="000000">
                      <a:alpha val="43137"/>
                    </a:srgbClr>
                  </a:outerShdw>
                </a:effectLst>
              </a:rPr>
              <a:t>And choice can give an interesting spin to an old topic. </a:t>
            </a:r>
            <a:r>
              <a:rPr lang="en-US" b="1" dirty="0" smtClean="0">
                <a:solidFill>
                  <a:srgbClr val="7030A0"/>
                </a:solidFill>
                <a:effectLst>
                  <a:outerShdw blurRad="38100" dist="38100" dir="2700000" algn="tl">
                    <a:srgbClr val="000000">
                      <a:alpha val="43137"/>
                    </a:srgbClr>
                  </a:outerShdw>
                </a:effectLst>
              </a:rPr>
              <a:t> </a:t>
            </a:r>
            <a:br>
              <a:rPr lang="en-US" b="1" dirty="0" smtClean="0">
                <a:solidFill>
                  <a:srgbClr val="7030A0"/>
                </a:solidFill>
                <a:effectLst>
                  <a:outerShdw blurRad="38100" dist="38100" dir="2700000" algn="tl">
                    <a:srgbClr val="000000">
                      <a:alpha val="43137"/>
                    </a:srgbClr>
                  </a:outerShdw>
                </a:effectLst>
              </a:rPr>
            </a:b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00955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0" name="Picture 18" descr="http://www.littlegoldenguy.com/posters/1964/1964_My_Fair_Lad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6774" y="1752600"/>
            <a:ext cx="2886075" cy="4056283"/>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descr="http://www.birgithansen.com/SAA/Images/Open_Housing_Demonstration_1964.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0986" y="2243136"/>
            <a:ext cx="2478199" cy="19716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274638"/>
            <a:ext cx="9077965" cy="1249362"/>
          </a:xfrm>
        </p:spPr>
        <p:txBody>
          <a:bodyPr>
            <a:noAutofit/>
          </a:bodyPr>
          <a:lstStyle/>
          <a:p>
            <a:r>
              <a:rPr lang="en-US" sz="4800" b="1" dirty="0" smtClean="0">
                <a:solidFill>
                  <a:srgbClr val="7030A0"/>
                </a:solidFill>
                <a:latin typeface="Cooper Black" pitchFamily="18" charset="0"/>
              </a:rPr>
              <a:t>Consider 1964!</a:t>
            </a:r>
            <a:endParaRPr lang="en-US" sz="4800" b="1" dirty="0">
              <a:solidFill>
                <a:srgbClr val="7030A0"/>
              </a:solidFill>
              <a:latin typeface="Cooper Black" pitchFamily="18" charset="0"/>
            </a:endParaRPr>
          </a:p>
        </p:txBody>
      </p:sp>
      <p:sp>
        <p:nvSpPr>
          <p:cNvPr id="3" name="Content Placeholder 2"/>
          <p:cNvSpPr>
            <a:spLocks noGrp="1"/>
          </p:cNvSpPr>
          <p:nvPr>
            <p:ph idx="1"/>
          </p:nvPr>
        </p:nvSpPr>
        <p:spPr>
          <a:xfrm>
            <a:off x="457200" y="2667000"/>
            <a:ext cx="8229600" cy="3459163"/>
          </a:xfrm>
        </p:spPr>
        <p:txBody>
          <a:bodyPr/>
          <a:lstStyle/>
          <a:p>
            <a:endParaRPr lang="en-US" dirty="0"/>
          </a:p>
        </p:txBody>
      </p:sp>
      <p:pic>
        <p:nvPicPr>
          <p:cNvPr id="8194" name="Picture 2" descr="Ford Mustang - Front Angle, 1964, 1 of 12">
            <a:hlinkClick r:id="rId6" tooltip="Ford Mustang - Front Angle, 1964, 1 of 12"/>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981200"/>
            <a:ext cx="2235198" cy="16764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1964 Falcon Newspaper Insert-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1279" y="1958788"/>
            <a:ext cx="1390650" cy="1967901"/>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eathkit 1964">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70126" y="3882465"/>
            <a:ext cx="2807839" cy="2975535"/>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http://www.tvhistory.tv/1964-Emerson-16in-BW-Advert-$99.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3486419"/>
            <a:ext cx="2869701" cy="3398475"/>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http://images.hemmings.com/wp-content/uploads/2012/05/StPete1964_1000.jp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69701" y="4214812"/>
            <a:ext cx="3400425" cy="2643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561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http://25.media.tumblr.com/tumblr_lp6bf5ZRwF1qcyjcyo1_5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116" y="838200"/>
            <a:ext cx="7736174" cy="536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856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296400" cy="1143000"/>
          </a:xfrm>
        </p:spPr>
        <p:txBody>
          <a:bodyPr>
            <a:normAutofit fontScale="90000"/>
          </a:bodyPr>
          <a:lstStyle/>
          <a:p>
            <a:r>
              <a:rPr lang="en-US" b="1" dirty="0" smtClean="0">
                <a:solidFill>
                  <a:srgbClr val="7030A0"/>
                </a:solidFill>
                <a:effectLst>
                  <a:outerShdw blurRad="38100" dist="38100" dir="2700000" algn="tl">
                    <a:srgbClr val="000000">
                      <a:alpha val="43137"/>
                    </a:srgbClr>
                  </a:outerShdw>
                </a:effectLst>
              </a:rPr>
              <a:t>Elvis Presley was 28, and starred in </a:t>
            </a:r>
            <a:r>
              <a:rPr lang="en-US" b="1" i="1" dirty="0" err="1" smtClean="0">
                <a:solidFill>
                  <a:srgbClr val="7030A0"/>
                </a:solidFill>
                <a:effectLst>
                  <a:outerShdw blurRad="38100" dist="38100" dir="2700000" algn="tl">
                    <a:srgbClr val="000000">
                      <a:alpha val="43137"/>
                    </a:srgbClr>
                  </a:outerShdw>
                </a:effectLst>
              </a:rPr>
              <a:t>Kissin</a:t>
            </a:r>
            <a:r>
              <a:rPr lang="en-US" b="1" i="1" dirty="0" smtClean="0">
                <a:solidFill>
                  <a:srgbClr val="7030A0"/>
                </a:solidFill>
                <a:effectLst>
                  <a:outerShdw blurRad="38100" dist="38100" dir="2700000" algn="tl">
                    <a:srgbClr val="000000">
                      <a:alpha val="43137"/>
                    </a:srgbClr>
                  </a:outerShdw>
                </a:effectLst>
              </a:rPr>
              <a:t>’ Cousins </a:t>
            </a:r>
            <a:r>
              <a:rPr lang="en-US" b="1" dirty="0" smtClean="0">
                <a:solidFill>
                  <a:srgbClr val="7030A0"/>
                </a:solidFill>
                <a:effectLst>
                  <a:outerShdw blurRad="38100" dist="38100" dir="2700000" algn="tl">
                    <a:srgbClr val="000000">
                      <a:alpha val="43137"/>
                    </a:srgbClr>
                  </a:outerShdw>
                </a:effectLst>
              </a:rPr>
              <a:t>with Yvonne Craig. </a:t>
            </a:r>
            <a:endParaRPr lang="en-US" b="1" dirty="0">
              <a:solidFill>
                <a:srgbClr val="7030A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a:p>
        </p:txBody>
      </p:sp>
      <p:pic>
        <p:nvPicPr>
          <p:cNvPr id="5122" name="Picture 2" descr="http://farm3.staticflickr.com/2769/4018824423_3ce4bb3f3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33550"/>
            <a:ext cx="390525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popculturehasaids.files.wordpress.com/2012/01/elvis-yvon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209800"/>
            <a:ext cx="35718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733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252164005"/>
              </p:ext>
            </p:extLst>
          </p:nvPr>
        </p:nvGraphicFramePr>
        <p:xfrm>
          <a:off x="76200" y="914398"/>
          <a:ext cx="8610600" cy="5076938"/>
        </p:xfrm>
        <a:graphic>
          <a:graphicData uri="http://schemas.openxmlformats.org/drawingml/2006/table">
            <a:tbl>
              <a:tblPr/>
              <a:tblGrid>
                <a:gridCol w="717550"/>
                <a:gridCol w="1547657"/>
                <a:gridCol w="6345393"/>
              </a:tblGrid>
              <a:tr h="758294">
                <a:tc>
                  <a:txBody>
                    <a:bodyPr/>
                    <a:lstStyle/>
                    <a:p>
                      <a:pPr marL="64770" marR="0">
                        <a:lnSpc>
                          <a:spcPts val="1130"/>
                        </a:lnSpc>
                        <a:spcBef>
                          <a:spcPts val="0"/>
                        </a:spcBef>
                        <a:spcAft>
                          <a:spcPts val="0"/>
                        </a:spcAft>
                      </a:pPr>
                      <a:r>
                        <a:rPr lang="en-US" sz="1000" dirty="0">
                          <a:effectLst/>
                          <a:latin typeface="Arial"/>
                          <a:ea typeface="Times New Roman"/>
                        </a:rPr>
                        <a:t>Shift 1</a:t>
                      </a:r>
                      <a:endParaRPr lang="en-US"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0">
                        <a:lnSpc>
                          <a:spcPts val="1130"/>
                        </a:lnSpc>
                        <a:spcBef>
                          <a:spcPts val="0"/>
                        </a:spcBef>
                        <a:spcAft>
                          <a:spcPts val="0"/>
                        </a:spcAft>
                      </a:pPr>
                      <a:endParaRPr lang="en-US" sz="1000" dirty="0" smtClean="0">
                        <a:effectLst/>
                        <a:latin typeface="Arial"/>
                        <a:ea typeface="Times New Roman"/>
                      </a:endParaRPr>
                    </a:p>
                    <a:p>
                      <a:pPr marL="65405" marR="0">
                        <a:lnSpc>
                          <a:spcPts val="1130"/>
                        </a:lnSpc>
                        <a:spcBef>
                          <a:spcPts val="0"/>
                        </a:spcBef>
                        <a:spcAft>
                          <a:spcPts val="0"/>
                        </a:spcAft>
                      </a:pPr>
                      <a:r>
                        <a:rPr lang="en-US" sz="1000" dirty="0" smtClean="0">
                          <a:effectLst/>
                          <a:latin typeface="Arial"/>
                          <a:ea typeface="Times New Roman"/>
                        </a:rPr>
                        <a:t>PK-5</a:t>
                      </a:r>
                      <a:r>
                        <a:rPr lang="en-US" sz="1000" dirty="0">
                          <a:effectLst/>
                          <a:latin typeface="Arial"/>
                          <a:ea typeface="Times New Roman"/>
                        </a:rPr>
                        <a:t>, Balanc</a:t>
                      </a:r>
                      <a:r>
                        <a:rPr lang="en-US" sz="1000" spc="-5" dirty="0">
                          <a:effectLst/>
                          <a:latin typeface="Arial"/>
                          <a:ea typeface="Times New Roman"/>
                        </a:rPr>
                        <a:t>i</a:t>
                      </a:r>
                      <a:r>
                        <a:rPr lang="en-US" sz="1000" dirty="0">
                          <a:effectLst/>
                          <a:latin typeface="Arial"/>
                          <a:ea typeface="Times New Roman"/>
                        </a:rPr>
                        <a:t>ng</a:t>
                      </a:r>
                      <a:endParaRPr lang="en-US" sz="1200" dirty="0">
                        <a:effectLst/>
                        <a:latin typeface="Times New Roman"/>
                        <a:ea typeface="Times New Roman"/>
                      </a:endParaRPr>
                    </a:p>
                    <a:p>
                      <a:pPr marL="64770" marR="0">
                        <a:spcBef>
                          <a:spcPts val="0"/>
                        </a:spcBef>
                        <a:spcAft>
                          <a:spcPts val="0"/>
                        </a:spcAft>
                      </a:pPr>
                      <a:r>
                        <a:rPr lang="en-US" sz="1000" dirty="0">
                          <a:effectLst/>
                          <a:latin typeface="Arial"/>
                          <a:ea typeface="Times New Roman"/>
                        </a:rPr>
                        <a:t>Informatio</a:t>
                      </a:r>
                      <a:r>
                        <a:rPr lang="en-US" sz="1000" spc="-5" dirty="0">
                          <a:effectLst/>
                          <a:latin typeface="Arial"/>
                          <a:ea typeface="Times New Roman"/>
                        </a:rPr>
                        <a:t>n</a:t>
                      </a:r>
                      <a:r>
                        <a:rPr lang="en-US" sz="1000" dirty="0">
                          <a:effectLst/>
                          <a:latin typeface="Arial"/>
                          <a:ea typeface="Times New Roman"/>
                        </a:rPr>
                        <a:t>al and</a:t>
                      </a:r>
                      <a:endParaRPr lang="en-US" sz="1200" dirty="0">
                        <a:effectLst/>
                        <a:latin typeface="Times New Roman"/>
                        <a:ea typeface="Times New Roman"/>
                      </a:endParaRPr>
                    </a:p>
                    <a:p>
                      <a:pPr marL="64770" marR="0">
                        <a:lnSpc>
                          <a:spcPts val="1145"/>
                        </a:lnSpc>
                        <a:spcBef>
                          <a:spcPts val="0"/>
                        </a:spcBef>
                        <a:spcAft>
                          <a:spcPts val="0"/>
                        </a:spcAft>
                      </a:pPr>
                      <a:r>
                        <a:rPr lang="en-US" sz="1000" dirty="0">
                          <a:effectLst/>
                          <a:latin typeface="Arial"/>
                          <a:ea typeface="Times New Roman"/>
                        </a:rPr>
                        <a:t>Liter</a:t>
                      </a:r>
                      <a:r>
                        <a:rPr lang="en-US" sz="1000" spc="-5" dirty="0">
                          <a:effectLst/>
                          <a:latin typeface="Arial"/>
                          <a:ea typeface="Times New Roman"/>
                        </a:rPr>
                        <a:t>a</a:t>
                      </a:r>
                      <a:r>
                        <a:rPr lang="en-US" sz="1000" dirty="0">
                          <a:effectLst/>
                          <a:latin typeface="Arial"/>
                          <a:ea typeface="Times New Roman"/>
                        </a:rPr>
                        <a:t>ry</a:t>
                      </a:r>
                      <a:r>
                        <a:rPr lang="en-US" sz="1000" spc="-5" dirty="0">
                          <a:effectLst/>
                          <a:latin typeface="Arial"/>
                          <a:ea typeface="Times New Roman"/>
                        </a:rPr>
                        <a:t> </a:t>
                      </a:r>
                      <a:r>
                        <a:rPr lang="en-US" sz="1000" dirty="0">
                          <a:effectLst/>
                          <a:latin typeface="Arial"/>
                          <a:ea typeface="Times New Roman"/>
                        </a:rPr>
                        <a:t>Te</a:t>
                      </a:r>
                      <a:r>
                        <a:rPr lang="en-US" sz="1000" spc="-5" dirty="0">
                          <a:effectLst/>
                          <a:latin typeface="Arial"/>
                          <a:ea typeface="Times New Roman"/>
                        </a:rPr>
                        <a:t>xt</a:t>
                      </a:r>
                      <a:r>
                        <a:rPr lang="en-US" sz="1000" dirty="0">
                          <a:effectLst/>
                          <a:latin typeface="Arial"/>
                          <a:ea typeface="Times New Roman"/>
                        </a:rPr>
                        <a:t>s</a:t>
                      </a:r>
                      <a:endParaRPr lang="en-US"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0">
                        <a:lnSpc>
                          <a:spcPts val="1130"/>
                        </a:lnSpc>
                        <a:spcBef>
                          <a:spcPts val="0"/>
                        </a:spcBef>
                        <a:spcAft>
                          <a:spcPts val="0"/>
                        </a:spcAft>
                      </a:pPr>
                      <a:endParaRPr lang="en-US" sz="1000" dirty="0" smtClean="0">
                        <a:effectLst/>
                        <a:latin typeface="Arial"/>
                        <a:ea typeface="Times New Roman"/>
                      </a:endParaRPr>
                    </a:p>
                    <a:p>
                      <a:pPr marL="64770" marR="0">
                        <a:lnSpc>
                          <a:spcPts val="1130"/>
                        </a:lnSpc>
                        <a:spcBef>
                          <a:spcPts val="0"/>
                        </a:spcBef>
                        <a:spcAft>
                          <a:spcPts val="0"/>
                        </a:spcAft>
                      </a:pPr>
                      <a:r>
                        <a:rPr lang="en-US" sz="1000" dirty="0" smtClean="0">
                          <a:effectLst/>
                          <a:latin typeface="Arial"/>
                          <a:ea typeface="Times New Roman"/>
                        </a:rPr>
                        <a:t>Students </a:t>
                      </a:r>
                      <a:r>
                        <a:rPr lang="en-US" sz="1000" dirty="0">
                          <a:effectLst/>
                          <a:latin typeface="Arial"/>
                          <a:ea typeface="Times New Roman"/>
                        </a:rPr>
                        <a:t>re</a:t>
                      </a:r>
                      <a:r>
                        <a:rPr lang="en-US" sz="1000" spc="-5" dirty="0">
                          <a:effectLst/>
                          <a:latin typeface="Arial"/>
                          <a:ea typeface="Times New Roman"/>
                        </a:rPr>
                        <a:t>a</a:t>
                      </a:r>
                      <a:r>
                        <a:rPr lang="en-US" sz="1000" dirty="0">
                          <a:effectLst/>
                          <a:latin typeface="Arial"/>
                          <a:ea typeface="Times New Roman"/>
                        </a:rPr>
                        <a:t>d a bala</a:t>
                      </a:r>
                      <a:r>
                        <a:rPr lang="en-US" sz="1000" spc="-5" dirty="0">
                          <a:effectLst/>
                          <a:latin typeface="Arial"/>
                          <a:ea typeface="Times New Roman"/>
                        </a:rPr>
                        <a:t>n</a:t>
                      </a:r>
                      <a:r>
                        <a:rPr lang="en-US" sz="1000" dirty="0">
                          <a:effectLst/>
                          <a:latin typeface="Arial"/>
                          <a:ea typeface="Times New Roman"/>
                        </a:rPr>
                        <a:t>ce </a:t>
                      </a:r>
                      <a:r>
                        <a:rPr lang="en-US" sz="1000" spc="-5" dirty="0">
                          <a:effectLst/>
                          <a:latin typeface="Arial"/>
                          <a:ea typeface="Times New Roman"/>
                        </a:rPr>
                        <a:t>o</a:t>
                      </a:r>
                      <a:r>
                        <a:rPr lang="en-US" sz="1000" dirty="0">
                          <a:effectLst/>
                          <a:latin typeface="Arial"/>
                          <a:ea typeface="Times New Roman"/>
                        </a:rPr>
                        <a:t>f</a:t>
                      </a:r>
                      <a:r>
                        <a:rPr lang="en-US" sz="1000" spc="-5" dirty="0">
                          <a:effectLst/>
                          <a:latin typeface="Arial"/>
                          <a:ea typeface="Times New Roman"/>
                        </a:rPr>
                        <a:t> </a:t>
                      </a:r>
                      <a:r>
                        <a:rPr lang="en-US" sz="1000" dirty="0">
                          <a:effectLst/>
                          <a:latin typeface="Arial"/>
                          <a:ea typeface="Times New Roman"/>
                        </a:rPr>
                        <a:t>information</a:t>
                      </a:r>
                      <a:r>
                        <a:rPr lang="en-US" sz="1000" spc="-5" dirty="0">
                          <a:effectLst/>
                          <a:latin typeface="Arial"/>
                          <a:ea typeface="Times New Roman"/>
                        </a:rPr>
                        <a:t>a</a:t>
                      </a:r>
                      <a:r>
                        <a:rPr lang="en-US" sz="1000" dirty="0">
                          <a:effectLst/>
                          <a:latin typeface="Arial"/>
                          <a:ea typeface="Times New Roman"/>
                        </a:rPr>
                        <a:t>l and liter</a:t>
                      </a:r>
                      <a:r>
                        <a:rPr lang="en-US" sz="1000" spc="-5" dirty="0">
                          <a:effectLst/>
                          <a:latin typeface="Arial"/>
                          <a:ea typeface="Times New Roman"/>
                        </a:rPr>
                        <a:t>a</a:t>
                      </a:r>
                      <a:r>
                        <a:rPr lang="en-US" sz="1000" spc="5" dirty="0">
                          <a:effectLst/>
                          <a:latin typeface="Arial"/>
                          <a:ea typeface="Times New Roman"/>
                        </a:rPr>
                        <a:t>c</a:t>
                      </a:r>
                      <a:r>
                        <a:rPr lang="en-US" sz="1000" dirty="0">
                          <a:effectLst/>
                          <a:latin typeface="Arial"/>
                          <a:ea typeface="Times New Roman"/>
                        </a:rPr>
                        <a:t>y texts. Elementary school</a:t>
                      </a:r>
                      <a:endParaRPr lang="en-US" sz="1200" dirty="0">
                        <a:effectLst/>
                        <a:latin typeface="Times New Roman"/>
                        <a:ea typeface="Times New Roman"/>
                      </a:endParaRPr>
                    </a:p>
                    <a:p>
                      <a:pPr marL="64770" marR="424815">
                        <a:lnSpc>
                          <a:spcPts val="1150"/>
                        </a:lnSpc>
                        <a:spcBef>
                          <a:spcPts val="20"/>
                        </a:spcBef>
                        <a:spcAft>
                          <a:spcPts val="0"/>
                        </a:spcAft>
                      </a:pPr>
                      <a:r>
                        <a:rPr lang="en-US" sz="1000" dirty="0">
                          <a:effectLst/>
                          <a:latin typeface="Arial"/>
                          <a:ea typeface="Times New Roman"/>
                        </a:rPr>
                        <a:t>cl</a:t>
                      </a:r>
                      <a:r>
                        <a:rPr lang="en-US" sz="1000" spc="-5" dirty="0">
                          <a:effectLst/>
                          <a:latin typeface="Arial"/>
                          <a:ea typeface="Times New Roman"/>
                        </a:rPr>
                        <a:t>a</a:t>
                      </a:r>
                      <a:r>
                        <a:rPr lang="en-US" sz="1000" spc="5" dirty="0">
                          <a:effectLst/>
                          <a:latin typeface="Arial"/>
                          <a:ea typeface="Times New Roman"/>
                        </a:rPr>
                        <a:t>s</a:t>
                      </a:r>
                      <a:r>
                        <a:rPr lang="en-US" sz="1000" dirty="0">
                          <a:effectLst/>
                          <a:latin typeface="Arial"/>
                          <a:ea typeface="Times New Roman"/>
                        </a:rPr>
                        <a:t>sro</a:t>
                      </a:r>
                      <a:r>
                        <a:rPr lang="en-US" sz="1000" spc="-5" dirty="0">
                          <a:effectLst/>
                          <a:latin typeface="Arial"/>
                          <a:ea typeface="Times New Roman"/>
                        </a:rPr>
                        <a:t>o</a:t>
                      </a:r>
                      <a:r>
                        <a:rPr lang="en-US" sz="1000" dirty="0">
                          <a:effectLst/>
                          <a:latin typeface="Arial"/>
                          <a:ea typeface="Times New Roman"/>
                        </a:rPr>
                        <a:t>ms </a:t>
                      </a:r>
                      <a:r>
                        <a:rPr lang="en-US" sz="1000" spc="-5" dirty="0">
                          <a:effectLst/>
                          <a:latin typeface="Arial"/>
                          <a:ea typeface="Times New Roman"/>
                        </a:rPr>
                        <a:t>a</a:t>
                      </a:r>
                      <a:r>
                        <a:rPr lang="en-US" sz="1000" dirty="0">
                          <a:effectLst/>
                          <a:latin typeface="Arial"/>
                          <a:ea typeface="Times New Roman"/>
                        </a:rPr>
                        <a:t>re, theref</a:t>
                      </a:r>
                      <a:r>
                        <a:rPr lang="en-US" sz="1000" spc="-5" dirty="0">
                          <a:effectLst/>
                          <a:latin typeface="Arial"/>
                          <a:ea typeface="Times New Roman"/>
                        </a:rPr>
                        <a:t>o</a:t>
                      </a:r>
                      <a:r>
                        <a:rPr lang="en-US" sz="1000" dirty="0">
                          <a:effectLst/>
                          <a:latin typeface="Arial"/>
                          <a:ea typeface="Times New Roman"/>
                        </a:rPr>
                        <a:t>re,</a:t>
                      </a:r>
                      <a:r>
                        <a:rPr lang="en-US" sz="1000" spc="-10" dirty="0">
                          <a:effectLst/>
                          <a:latin typeface="Arial"/>
                          <a:ea typeface="Times New Roman"/>
                        </a:rPr>
                        <a:t> </a:t>
                      </a:r>
                      <a:r>
                        <a:rPr lang="en-US" sz="1000" dirty="0">
                          <a:effectLst/>
                          <a:latin typeface="Arial"/>
                          <a:ea typeface="Times New Roman"/>
                        </a:rPr>
                        <a:t>places</a:t>
                      </a:r>
                      <a:r>
                        <a:rPr lang="en-US" sz="1000" spc="-10" dirty="0">
                          <a:effectLst/>
                          <a:latin typeface="Arial"/>
                          <a:ea typeface="Times New Roman"/>
                        </a:rPr>
                        <a:t> </a:t>
                      </a:r>
                      <a:r>
                        <a:rPr lang="en-US" sz="1000" dirty="0">
                          <a:effectLst/>
                          <a:latin typeface="Arial"/>
                          <a:ea typeface="Times New Roman"/>
                        </a:rPr>
                        <a:t>wh</a:t>
                      </a:r>
                      <a:r>
                        <a:rPr lang="en-US" sz="1000" spc="-5" dirty="0">
                          <a:effectLst/>
                          <a:latin typeface="Arial"/>
                          <a:ea typeface="Times New Roman"/>
                        </a:rPr>
                        <a:t>e</a:t>
                      </a:r>
                      <a:r>
                        <a:rPr lang="en-US" sz="1000" dirty="0">
                          <a:effectLst/>
                          <a:latin typeface="Arial"/>
                          <a:ea typeface="Times New Roman"/>
                        </a:rPr>
                        <a:t>re</a:t>
                      </a:r>
                      <a:r>
                        <a:rPr lang="en-US" sz="1000" spc="-5" dirty="0">
                          <a:effectLst/>
                          <a:latin typeface="Arial"/>
                          <a:ea typeface="Times New Roman"/>
                        </a:rPr>
                        <a:t> </a:t>
                      </a:r>
                      <a:r>
                        <a:rPr lang="en-US" sz="1000" dirty="0">
                          <a:effectLst/>
                          <a:latin typeface="Arial"/>
                          <a:ea typeface="Times New Roman"/>
                        </a:rPr>
                        <a:t>studen</a:t>
                      </a:r>
                      <a:r>
                        <a:rPr lang="en-US" sz="1000" spc="-10" dirty="0">
                          <a:effectLst/>
                          <a:latin typeface="Arial"/>
                          <a:ea typeface="Times New Roman"/>
                        </a:rPr>
                        <a:t>t</a:t>
                      </a:r>
                      <a:r>
                        <a:rPr lang="en-US" sz="1000" dirty="0">
                          <a:effectLst/>
                          <a:latin typeface="Arial"/>
                          <a:ea typeface="Times New Roman"/>
                        </a:rPr>
                        <a:t>s access the w</a:t>
                      </a:r>
                      <a:r>
                        <a:rPr lang="en-US" sz="1000" spc="-5" dirty="0">
                          <a:effectLst/>
                          <a:latin typeface="Arial"/>
                          <a:ea typeface="Times New Roman"/>
                        </a:rPr>
                        <a:t>o</a:t>
                      </a:r>
                      <a:r>
                        <a:rPr lang="en-US" sz="1000" dirty="0">
                          <a:effectLst/>
                          <a:latin typeface="Arial"/>
                          <a:ea typeface="Times New Roman"/>
                        </a:rPr>
                        <a:t>rl</a:t>
                      </a:r>
                      <a:r>
                        <a:rPr lang="en-US" sz="1000" spc="-5" dirty="0">
                          <a:effectLst/>
                          <a:latin typeface="Arial"/>
                          <a:ea typeface="Times New Roman"/>
                        </a:rPr>
                        <a:t>d</a:t>
                      </a:r>
                      <a:r>
                        <a:rPr lang="en-US" sz="1000" dirty="0">
                          <a:effectLst/>
                          <a:latin typeface="Arial"/>
                          <a:ea typeface="Times New Roman"/>
                        </a:rPr>
                        <a:t>-scie</a:t>
                      </a:r>
                      <a:r>
                        <a:rPr lang="en-US" sz="1000" spc="-5" dirty="0">
                          <a:effectLst/>
                          <a:latin typeface="Arial"/>
                          <a:ea typeface="Times New Roman"/>
                        </a:rPr>
                        <a:t>n</a:t>
                      </a:r>
                      <a:r>
                        <a:rPr lang="en-US" sz="1000" spc="5" dirty="0">
                          <a:effectLst/>
                          <a:latin typeface="Arial"/>
                          <a:ea typeface="Times New Roman"/>
                        </a:rPr>
                        <a:t>c</a:t>
                      </a:r>
                      <a:r>
                        <a:rPr lang="en-US" sz="1000" dirty="0">
                          <a:effectLst/>
                          <a:latin typeface="Arial"/>
                          <a:ea typeface="Times New Roman"/>
                        </a:rPr>
                        <a:t>e, soc</a:t>
                      </a:r>
                      <a:r>
                        <a:rPr lang="en-US" sz="1000" spc="-5" dirty="0">
                          <a:effectLst/>
                          <a:latin typeface="Arial"/>
                          <a:ea typeface="Times New Roman"/>
                        </a:rPr>
                        <a:t>i</a:t>
                      </a:r>
                      <a:r>
                        <a:rPr lang="en-US" sz="1000" dirty="0">
                          <a:effectLst/>
                          <a:latin typeface="Arial"/>
                          <a:ea typeface="Times New Roman"/>
                        </a:rPr>
                        <a:t>al studi</a:t>
                      </a:r>
                      <a:r>
                        <a:rPr lang="en-US" sz="1000" spc="-5" dirty="0">
                          <a:effectLst/>
                          <a:latin typeface="Arial"/>
                          <a:ea typeface="Times New Roman"/>
                        </a:rPr>
                        <a:t>e</a:t>
                      </a:r>
                      <a:r>
                        <a:rPr lang="en-US" sz="1000" spc="5" dirty="0">
                          <a:effectLst/>
                          <a:latin typeface="Arial"/>
                          <a:ea typeface="Times New Roman"/>
                        </a:rPr>
                        <a:t>s</a:t>
                      </a:r>
                      <a:r>
                        <a:rPr lang="en-US" sz="1000" dirty="0">
                          <a:effectLst/>
                          <a:latin typeface="Arial"/>
                          <a:ea typeface="Times New Roman"/>
                        </a:rPr>
                        <a:t>, the </a:t>
                      </a:r>
                      <a:r>
                        <a:rPr lang="en-US" sz="1000" spc="-5" dirty="0">
                          <a:effectLst/>
                          <a:latin typeface="Arial"/>
                          <a:ea typeface="Times New Roman"/>
                        </a:rPr>
                        <a:t>a</a:t>
                      </a:r>
                      <a:r>
                        <a:rPr lang="en-US" sz="1000" dirty="0">
                          <a:effectLst/>
                          <a:latin typeface="Arial"/>
                          <a:ea typeface="Times New Roman"/>
                        </a:rPr>
                        <a:t>rts and lit</a:t>
                      </a:r>
                      <a:r>
                        <a:rPr lang="en-US" sz="1000" spc="-5" dirty="0">
                          <a:effectLst/>
                          <a:latin typeface="Arial"/>
                          <a:ea typeface="Times New Roman"/>
                        </a:rPr>
                        <a:t>e</a:t>
                      </a:r>
                      <a:r>
                        <a:rPr lang="en-US" sz="1000" dirty="0">
                          <a:effectLst/>
                          <a:latin typeface="Arial"/>
                          <a:ea typeface="Times New Roman"/>
                        </a:rPr>
                        <a:t>ra</a:t>
                      </a:r>
                      <a:r>
                        <a:rPr lang="en-US" sz="1000" spc="-10" dirty="0">
                          <a:effectLst/>
                          <a:latin typeface="Arial"/>
                          <a:ea typeface="Times New Roman"/>
                        </a:rPr>
                        <a:t>t</a:t>
                      </a:r>
                      <a:r>
                        <a:rPr lang="en-US" sz="1000" dirty="0">
                          <a:effectLst/>
                          <a:latin typeface="Arial"/>
                          <a:ea typeface="Times New Roman"/>
                        </a:rPr>
                        <a:t>ur</a:t>
                      </a:r>
                      <a:r>
                        <a:rPr lang="en-US" sz="1000" spc="-5" dirty="0">
                          <a:effectLst/>
                          <a:latin typeface="Arial"/>
                          <a:ea typeface="Times New Roman"/>
                        </a:rPr>
                        <a:t>e</a:t>
                      </a:r>
                      <a:r>
                        <a:rPr lang="en-US" sz="1000" dirty="0">
                          <a:effectLst/>
                          <a:latin typeface="Arial"/>
                          <a:ea typeface="Times New Roman"/>
                        </a:rPr>
                        <a:t>- </a:t>
                      </a:r>
                      <a:r>
                        <a:rPr lang="en-US" sz="1000" dirty="0" smtClean="0">
                          <a:effectLst/>
                          <a:latin typeface="Arial"/>
                          <a:ea typeface="Times New Roman"/>
                        </a:rPr>
                        <a:t>thro</a:t>
                      </a:r>
                      <a:r>
                        <a:rPr lang="en-US" sz="1000" spc="-5" dirty="0" smtClean="0">
                          <a:effectLst/>
                          <a:latin typeface="Arial"/>
                          <a:ea typeface="Times New Roman"/>
                        </a:rPr>
                        <a:t>u</a:t>
                      </a:r>
                      <a:r>
                        <a:rPr lang="en-US" sz="1000" dirty="0" smtClean="0">
                          <a:effectLst/>
                          <a:latin typeface="Arial"/>
                          <a:ea typeface="Times New Roman"/>
                        </a:rPr>
                        <a:t>gh  text</a:t>
                      </a:r>
                      <a:r>
                        <a:rPr lang="en-US" sz="1000" dirty="0">
                          <a:effectLst/>
                          <a:latin typeface="Arial"/>
                          <a:ea typeface="Times New Roman"/>
                        </a:rPr>
                        <a:t>.  At least</a:t>
                      </a:r>
                      <a:r>
                        <a:rPr lang="en-US" sz="1000" spc="5" dirty="0">
                          <a:effectLst/>
                          <a:latin typeface="Arial"/>
                          <a:ea typeface="Times New Roman"/>
                        </a:rPr>
                        <a:t> </a:t>
                      </a:r>
                      <a:r>
                        <a:rPr lang="en-US" sz="1000" dirty="0">
                          <a:effectLst/>
                          <a:latin typeface="Arial"/>
                          <a:ea typeface="Times New Roman"/>
                        </a:rPr>
                        <a:t>50% of what stud</a:t>
                      </a:r>
                      <a:r>
                        <a:rPr lang="en-US" sz="1000" spc="-5" dirty="0">
                          <a:effectLst/>
                          <a:latin typeface="Arial"/>
                          <a:ea typeface="Times New Roman"/>
                        </a:rPr>
                        <a:t>e</a:t>
                      </a:r>
                      <a:r>
                        <a:rPr lang="en-US" sz="1000" dirty="0">
                          <a:effectLst/>
                          <a:latin typeface="Arial"/>
                          <a:ea typeface="Times New Roman"/>
                        </a:rPr>
                        <a:t>nts r</a:t>
                      </a:r>
                      <a:r>
                        <a:rPr lang="en-US" sz="1000" spc="-5" dirty="0">
                          <a:effectLst/>
                          <a:latin typeface="Arial"/>
                          <a:ea typeface="Times New Roman"/>
                        </a:rPr>
                        <a:t>e</a:t>
                      </a:r>
                      <a:r>
                        <a:rPr lang="en-US" sz="1000" dirty="0">
                          <a:effectLst/>
                          <a:latin typeface="Arial"/>
                          <a:ea typeface="Times New Roman"/>
                        </a:rPr>
                        <a:t>ad</a:t>
                      </a:r>
                      <a:r>
                        <a:rPr lang="en-US" sz="1000" spc="-5" dirty="0">
                          <a:effectLst/>
                          <a:latin typeface="Arial"/>
                          <a:ea typeface="Times New Roman"/>
                        </a:rPr>
                        <a:t> </a:t>
                      </a:r>
                      <a:r>
                        <a:rPr lang="en-US" sz="1000" dirty="0">
                          <a:effectLst/>
                          <a:latin typeface="Arial"/>
                          <a:ea typeface="Times New Roman"/>
                        </a:rPr>
                        <a:t>is informati</a:t>
                      </a:r>
                      <a:r>
                        <a:rPr lang="en-US" sz="1000" spc="-5" dirty="0">
                          <a:effectLst/>
                          <a:latin typeface="Arial"/>
                          <a:ea typeface="Times New Roman"/>
                        </a:rPr>
                        <a:t>o</a:t>
                      </a:r>
                      <a:r>
                        <a:rPr lang="en-US" sz="1000" dirty="0">
                          <a:effectLst/>
                          <a:latin typeface="Arial"/>
                          <a:ea typeface="Times New Roman"/>
                        </a:rPr>
                        <a:t>nal</a:t>
                      </a:r>
                      <a:endParaRPr lang="en-US"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0577">
                <a:tc>
                  <a:txBody>
                    <a:bodyPr/>
                    <a:lstStyle/>
                    <a:p>
                      <a:pPr marL="64770" marR="0">
                        <a:lnSpc>
                          <a:spcPts val="1130"/>
                        </a:lnSpc>
                        <a:spcBef>
                          <a:spcPts val="0"/>
                        </a:spcBef>
                        <a:spcAft>
                          <a:spcPts val="0"/>
                        </a:spcAft>
                      </a:pPr>
                      <a:r>
                        <a:rPr lang="en-US" sz="1000">
                          <a:effectLst/>
                          <a:latin typeface="Arial"/>
                          <a:ea typeface="Times New Roman"/>
                        </a:rPr>
                        <a:t>Shift 2</a:t>
                      </a:r>
                      <a:endParaRPr lang="en-US" sz="12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0">
                        <a:lnSpc>
                          <a:spcPts val="1130"/>
                        </a:lnSpc>
                        <a:spcBef>
                          <a:spcPts val="0"/>
                        </a:spcBef>
                        <a:spcAft>
                          <a:spcPts val="0"/>
                        </a:spcAft>
                      </a:pPr>
                      <a:endParaRPr lang="en-US" sz="1000" dirty="0" smtClean="0">
                        <a:effectLst/>
                        <a:latin typeface="Arial"/>
                        <a:ea typeface="Times New Roman"/>
                      </a:endParaRPr>
                    </a:p>
                    <a:p>
                      <a:pPr marL="65405" marR="0">
                        <a:lnSpc>
                          <a:spcPts val="1130"/>
                        </a:lnSpc>
                        <a:spcBef>
                          <a:spcPts val="0"/>
                        </a:spcBef>
                        <a:spcAft>
                          <a:spcPts val="0"/>
                        </a:spcAft>
                      </a:pPr>
                      <a:r>
                        <a:rPr lang="en-US" sz="1000" dirty="0" smtClean="0">
                          <a:effectLst/>
                          <a:latin typeface="Arial"/>
                          <a:ea typeface="Times New Roman"/>
                        </a:rPr>
                        <a:t>6-12</a:t>
                      </a:r>
                      <a:r>
                        <a:rPr lang="en-US" sz="1000" dirty="0">
                          <a:effectLst/>
                          <a:latin typeface="Arial"/>
                          <a:ea typeface="Times New Roman"/>
                        </a:rPr>
                        <a:t>,</a:t>
                      </a:r>
                      <a:endParaRPr lang="en-US" sz="1200" dirty="0">
                        <a:effectLst/>
                        <a:latin typeface="Times New Roman"/>
                        <a:ea typeface="Times New Roman"/>
                      </a:endParaRPr>
                    </a:p>
                    <a:p>
                      <a:pPr marL="64770" marR="175895">
                        <a:lnSpc>
                          <a:spcPct val="99000"/>
                        </a:lnSpc>
                        <a:spcBef>
                          <a:spcPts val="0"/>
                        </a:spcBef>
                        <a:spcAft>
                          <a:spcPts val="0"/>
                        </a:spcAft>
                      </a:pPr>
                      <a:r>
                        <a:rPr lang="en-US" sz="1000" dirty="0">
                          <a:effectLst/>
                          <a:latin typeface="Arial"/>
                          <a:ea typeface="Times New Roman"/>
                        </a:rPr>
                        <a:t>Building Knowl</a:t>
                      </a:r>
                      <a:r>
                        <a:rPr lang="en-US" sz="1000" spc="-5" dirty="0">
                          <a:effectLst/>
                          <a:latin typeface="Arial"/>
                          <a:ea typeface="Times New Roman"/>
                        </a:rPr>
                        <a:t>e</a:t>
                      </a:r>
                      <a:r>
                        <a:rPr lang="en-US" sz="1000" dirty="0">
                          <a:effectLst/>
                          <a:latin typeface="Arial"/>
                          <a:ea typeface="Times New Roman"/>
                        </a:rPr>
                        <a:t>dge in</a:t>
                      </a:r>
                      <a:r>
                        <a:rPr lang="en-US" sz="1000" spc="-5" dirty="0">
                          <a:effectLst/>
                          <a:latin typeface="Arial"/>
                          <a:ea typeface="Times New Roman"/>
                        </a:rPr>
                        <a:t> </a:t>
                      </a:r>
                      <a:r>
                        <a:rPr lang="en-US" sz="1000" dirty="0">
                          <a:effectLst/>
                          <a:latin typeface="Arial"/>
                          <a:ea typeface="Times New Roman"/>
                        </a:rPr>
                        <a:t>the Discipl</a:t>
                      </a:r>
                      <a:r>
                        <a:rPr lang="en-US" sz="1000" spc="-5" dirty="0">
                          <a:effectLst/>
                          <a:latin typeface="Arial"/>
                          <a:ea typeface="Times New Roman"/>
                        </a:rPr>
                        <a:t>i</a:t>
                      </a:r>
                      <a:r>
                        <a:rPr lang="en-US" sz="1000" dirty="0">
                          <a:effectLst/>
                          <a:latin typeface="Arial"/>
                          <a:ea typeface="Times New Roman"/>
                        </a:rPr>
                        <a:t>nes</a:t>
                      </a:r>
                      <a:endParaRPr lang="en-US"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0">
                        <a:lnSpc>
                          <a:spcPts val="1130"/>
                        </a:lnSpc>
                        <a:spcBef>
                          <a:spcPts val="0"/>
                        </a:spcBef>
                        <a:spcAft>
                          <a:spcPts val="0"/>
                        </a:spcAft>
                      </a:pPr>
                      <a:endParaRPr lang="en-US" sz="1000" dirty="0" smtClean="0">
                        <a:effectLst/>
                        <a:latin typeface="Arial"/>
                        <a:ea typeface="Times New Roman"/>
                      </a:endParaRPr>
                    </a:p>
                    <a:p>
                      <a:pPr marL="64770" marR="0">
                        <a:lnSpc>
                          <a:spcPts val="1130"/>
                        </a:lnSpc>
                        <a:spcBef>
                          <a:spcPts val="0"/>
                        </a:spcBef>
                        <a:spcAft>
                          <a:spcPts val="0"/>
                        </a:spcAft>
                      </a:pPr>
                      <a:r>
                        <a:rPr lang="en-US" sz="1000" dirty="0" smtClean="0">
                          <a:effectLst/>
                          <a:latin typeface="Arial"/>
                          <a:ea typeface="Times New Roman"/>
                        </a:rPr>
                        <a:t>Cont</a:t>
                      </a:r>
                      <a:r>
                        <a:rPr lang="en-US" sz="1000" spc="-5" dirty="0" smtClean="0">
                          <a:effectLst/>
                          <a:latin typeface="Arial"/>
                          <a:ea typeface="Times New Roman"/>
                        </a:rPr>
                        <a:t>e</a:t>
                      </a:r>
                      <a:r>
                        <a:rPr lang="en-US" sz="1000" dirty="0" smtClean="0">
                          <a:effectLst/>
                          <a:latin typeface="Arial"/>
                          <a:ea typeface="Times New Roman"/>
                        </a:rPr>
                        <a:t>nt </a:t>
                      </a:r>
                      <a:r>
                        <a:rPr lang="en-US" sz="1000" dirty="0">
                          <a:effectLst/>
                          <a:latin typeface="Arial"/>
                          <a:ea typeface="Times New Roman"/>
                        </a:rPr>
                        <a:t>area</a:t>
                      </a:r>
                      <a:r>
                        <a:rPr lang="en-US" sz="1000" spc="-10" dirty="0">
                          <a:effectLst/>
                          <a:latin typeface="Arial"/>
                          <a:ea typeface="Times New Roman"/>
                        </a:rPr>
                        <a:t> </a:t>
                      </a:r>
                      <a:r>
                        <a:rPr lang="en-US" sz="1000" dirty="0">
                          <a:effectLst/>
                          <a:latin typeface="Arial"/>
                          <a:ea typeface="Times New Roman"/>
                        </a:rPr>
                        <a:t>teac</a:t>
                      </a:r>
                      <a:r>
                        <a:rPr lang="en-US" sz="1000" spc="-5" dirty="0">
                          <a:effectLst/>
                          <a:latin typeface="Arial"/>
                          <a:ea typeface="Times New Roman"/>
                        </a:rPr>
                        <a:t>h</a:t>
                      </a:r>
                      <a:r>
                        <a:rPr lang="en-US" sz="1000" dirty="0">
                          <a:effectLst/>
                          <a:latin typeface="Arial"/>
                          <a:ea typeface="Times New Roman"/>
                        </a:rPr>
                        <a:t>ers outside of the ELA c</a:t>
                      </a:r>
                      <a:r>
                        <a:rPr lang="en-US" sz="1000" spc="5" dirty="0">
                          <a:effectLst/>
                          <a:latin typeface="Arial"/>
                          <a:ea typeface="Times New Roman"/>
                        </a:rPr>
                        <a:t>l</a:t>
                      </a:r>
                      <a:r>
                        <a:rPr lang="en-US" sz="1000" dirty="0">
                          <a:effectLst/>
                          <a:latin typeface="Arial"/>
                          <a:ea typeface="Times New Roman"/>
                        </a:rPr>
                        <a:t>assroom</a:t>
                      </a:r>
                      <a:r>
                        <a:rPr lang="en-US" sz="1000" spc="-10" dirty="0">
                          <a:effectLst/>
                          <a:latin typeface="Arial"/>
                          <a:ea typeface="Times New Roman"/>
                        </a:rPr>
                        <a:t> </a:t>
                      </a:r>
                      <a:r>
                        <a:rPr lang="en-US" sz="1000" dirty="0">
                          <a:effectLst/>
                          <a:latin typeface="Arial"/>
                          <a:ea typeface="Times New Roman"/>
                        </a:rPr>
                        <a:t>emph</a:t>
                      </a:r>
                      <a:r>
                        <a:rPr lang="en-US" sz="1000" spc="-5" dirty="0">
                          <a:effectLst/>
                          <a:latin typeface="Arial"/>
                          <a:ea typeface="Times New Roman"/>
                        </a:rPr>
                        <a:t>a</a:t>
                      </a:r>
                      <a:r>
                        <a:rPr lang="en-US" sz="1000" dirty="0">
                          <a:effectLst/>
                          <a:latin typeface="Arial"/>
                          <a:ea typeface="Times New Roman"/>
                        </a:rPr>
                        <a:t>s</a:t>
                      </a:r>
                      <a:r>
                        <a:rPr lang="en-US" sz="1000" spc="-5" dirty="0">
                          <a:effectLst/>
                          <a:latin typeface="Arial"/>
                          <a:ea typeface="Times New Roman"/>
                        </a:rPr>
                        <a:t>i</a:t>
                      </a:r>
                      <a:r>
                        <a:rPr lang="en-US" sz="1000" dirty="0">
                          <a:effectLst/>
                          <a:latin typeface="Arial"/>
                          <a:ea typeface="Times New Roman"/>
                        </a:rPr>
                        <a:t>ze liter</a:t>
                      </a:r>
                      <a:r>
                        <a:rPr lang="en-US" sz="1000" spc="-5" dirty="0">
                          <a:effectLst/>
                          <a:latin typeface="Arial"/>
                          <a:ea typeface="Times New Roman"/>
                        </a:rPr>
                        <a:t>a</a:t>
                      </a:r>
                      <a:r>
                        <a:rPr lang="en-US" sz="1000" spc="5" dirty="0">
                          <a:effectLst/>
                          <a:latin typeface="Arial"/>
                          <a:ea typeface="Times New Roman"/>
                        </a:rPr>
                        <a:t>c</a:t>
                      </a:r>
                      <a:r>
                        <a:rPr lang="en-US" sz="1000" dirty="0">
                          <a:effectLst/>
                          <a:latin typeface="Arial"/>
                          <a:ea typeface="Times New Roman"/>
                        </a:rPr>
                        <a:t>y exper</a:t>
                      </a:r>
                      <a:r>
                        <a:rPr lang="en-US" sz="1000" spc="-5" dirty="0">
                          <a:effectLst/>
                          <a:latin typeface="Arial"/>
                          <a:ea typeface="Times New Roman"/>
                        </a:rPr>
                        <a:t>ie</a:t>
                      </a:r>
                      <a:r>
                        <a:rPr lang="en-US" sz="1000" dirty="0">
                          <a:effectLst/>
                          <a:latin typeface="Arial"/>
                          <a:ea typeface="Times New Roman"/>
                        </a:rPr>
                        <a:t>nc</a:t>
                      </a:r>
                      <a:r>
                        <a:rPr lang="en-US" sz="1000" spc="-5" dirty="0">
                          <a:effectLst/>
                          <a:latin typeface="Arial"/>
                          <a:ea typeface="Times New Roman"/>
                        </a:rPr>
                        <a:t>e</a:t>
                      </a:r>
                      <a:r>
                        <a:rPr lang="en-US" sz="1000" dirty="0">
                          <a:effectLst/>
                          <a:latin typeface="Arial"/>
                          <a:ea typeface="Times New Roman"/>
                        </a:rPr>
                        <a:t>s in</a:t>
                      </a:r>
                      <a:endParaRPr lang="en-US" sz="1200" dirty="0">
                        <a:effectLst/>
                        <a:latin typeface="Times New Roman"/>
                        <a:ea typeface="Times New Roman"/>
                      </a:endParaRPr>
                    </a:p>
                    <a:p>
                      <a:pPr marL="64770" marR="176530">
                        <a:lnSpc>
                          <a:spcPts val="1150"/>
                        </a:lnSpc>
                        <a:spcBef>
                          <a:spcPts val="20"/>
                        </a:spcBef>
                        <a:spcAft>
                          <a:spcPts val="0"/>
                        </a:spcAft>
                      </a:pPr>
                      <a:r>
                        <a:rPr lang="en-US" sz="1000" dirty="0">
                          <a:effectLst/>
                          <a:latin typeface="Arial"/>
                          <a:ea typeface="Times New Roman"/>
                        </a:rPr>
                        <a:t>their pla</a:t>
                      </a:r>
                      <a:r>
                        <a:rPr lang="en-US" sz="1000" spc="-5" dirty="0">
                          <a:effectLst/>
                          <a:latin typeface="Arial"/>
                          <a:ea typeface="Times New Roman"/>
                        </a:rPr>
                        <a:t>n</a:t>
                      </a:r>
                      <a:r>
                        <a:rPr lang="en-US" sz="1000" dirty="0">
                          <a:effectLst/>
                          <a:latin typeface="Arial"/>
                          <a:ea typeface="Times New Roman"/>
                        </a:rPr>
                        <a:t>ning</a:t>
                      </a:r>
                      <a:r>
                        <a:rPr lang="en-US" sz="1000" spc="-5" dirty="0">
                          <a:effectLst/>
                          <a:latin typeface="Arial"/>
                          <a:ea typeface="Times New Roman"/>
                        </a:rPr>
                        <a:t> </a:t>
                      </a:r>
                      <a:r>
                        <a:rPr lang="en-US" sz="1000" dirty="0">
                          <a:effectLst/>
                          <a:latin typeface="Arial"/>
                          <a:ea typeface="Times New Roman"/>
                        </a:rPr>
                        <a:t>and instruct</a:t>
                      </a:r>
                      <a:r>
                        <a:rPr lang="en-US" sz="1000" spc="-5" dirty="0">
                          <a:effectLst/>
                          <a:latin typeface="Arial"/>
                          <a:ea typeface="Times New Roman"/>
                        </a:rPr>
                        <a:t>i</a:t>
                      </a:r>
                      <a:r>
                        <a:rPr lang="en-US" sz="1000" dirty="0">
                          <a:effectLst/>
                          <a:latin typeface="Arial"/>
                          <a:ea typeface="Times New Roman"/>
                        </a:rPr>
                        <a:t>on.</a:t>
                      </a:r>
                      <a:r>
                        <a:rPr lang="en-US" sz="1000" spc="275" dirty="0">
                          <a:effectLst/>
                          <a:latin typeface="Arial"/>
                          <a:ea typeface="Times New Roman"/>
                        </a:rPr>
                        <a:t> </a:t>
                      </a:r>
                      <a:r>
                        <a:rPr lang="en-US" sz="1000" dirty="0">
                          <a:effectLst/>
                          <a:latin typeface="Arial"/>
                          <a:ea typeface="Times New Roman"/>
                        </a:rPr>
                        <a:t>Students learn</a:t>
                      </a:r>
                      <a:r>
                        <a:rPr lang="en-US" sz="1000" spc="5" dirty="0">
                          <a:effectLst/>
                          <a:latin typeface="Arial"/>
                          <a:ea typeface="Times New Roman"/>
                        </a:rPr>
                        <a:t> </a:t>
                      </a:r>
                      <a:r>
                        <a:rPr lang="en-US" sz="1000" dirty="0">
                          <a:effectLst/>
                          <a:latin typeface="Arial"/>
                          <a:ea typeface="Times New Roman"/>
                        </a:rPr>
                        <a:t>throu</a:t>
                      </a:r>
                      <a:r>
                        <a:rPr lang="en-US" sz="1000" spc="-5" dirty="0">
                          <a:effectLst/>
                          <a:latin typeface="Arial"/>
                          <a:ea typeface="Times New Roman"/>
                        </a:rPr>
                        <a:t>g</a:t>
                      </a:r>
                      <a:r>
                        <a:rPr lang="en-US" sz="1000" dirty="0">
                          <a:effectLst/>
                          <a:latin typeface="Arial"/>
                          <a:ea typeface="Times New Roman"/>
                        </a:rPr>
                        <a:t>h domai</a:t>
                      </a:r>
                      <a:r>
                        <a:rPr lang="en-US" sz="1000" spc="-5" dirty="0">
                          <a:effectLst/>
                          <a:latin typeface="Arial"/>
                          <a:ea typeface="Times New Roman"/>
                        </a:rPr>
                        <a:t>n-</a:t>
                      </a:r>
                      <a:r>
                        <a:rPr lang="en-US" sz="1000" dirty="0">
                          <a:effectLst/>
                          <a:latin typeface="Arial"/>
                          <a:ea typeface="Times New Roman"/>
                        </a:rPr>
                        <a:t>sp</a:t>
                      </a:r>
                      <a:r>
                        <a:rPr lang="en-US" sz="1000" spc="-5" dirty="0">
                          <a:effectLst/>
                          <a:latin typeface="Arial"/>
                          <a:ea typeface="Times New Roman"/>
                        </a:rPr>
                        <a:t>e</a:t>
                      </a:r>
                      <a:r>
                        <a:rPr lang="en-US" sz="1000" spc="5" dirty="0">
                          <a:effectLst/>
                          <a:latin typeface="Arial"/>
                          <a:ea typeface="Times New Roman"/>
                        </a:rPr>
                        <a:t>c</a:t>
                      </a:r>
                      <a:r>
                        <a:rPr lang="en-US" sz="1000" dirty="0">
                          <a:effectLst/>
                          <a:latin typeface="Arial"/>
                          <a:ea typeface="Times New Roman"/>
                        </a:rPr>
                        <a:t>ific texts in scie</a:t>
                      </a:r>
                      <a:r>
                        <a:rPr lang="en-US" sz="1000" spc="-5" dirty="0">
                          <a:effectLst/>
                          <a:latin typeface="Arial"/>
                          <a:ea typeface="Times New Roman"/>
                        </a:rPr>
                        <a:t>n</a:t>
                      </a:r>
                      <a:r>
                        <a:rPr lang="en-US" sz="1000" spc="5" dirty="0">
                          <a:effectLst/>
                          <a:latin typeface="Arial"/>
                          <a:ea typeface="Times New Roman"/>
                        </a:rPr>
                        <a:t>c</a:t>
                      </a:r>
                      <a:r>
                        <a:rPr lang="en-US" sz="1000" dirty="0">
                          <a:effectLst/>
                          <a:latin typeface="Arial"/>
                          <a:ea typeface="Times New Roman"/>
                        </a:rPr>
                        <a:t>e, s</a:t>
                      </a:r>
                      <a:r>
                        <a:rPr lang="en-US" sz="1000" spc="-5" dirty="0">
                          <a:effectLst/>
                          <a:latin typeface="Arial"/>
                          <a:ea typeface="Times New Roman"/>
                        </a:rPr>
                        <a:t>o</a:t>
                      </a:r>
                      <a:r>
                        <a:rPr lang="en-US" sz="1000" dirty="0">
                          <a:effectLst/>
                          <a:latin typeface="Arial"/>
                          <a:ea typeface="Times New Roman"/>
                        </a:rPr>
                        <a:t>cial st</a:t>
                      </a:r>
                      <a:r>
                        <a:rPr lang="en-US" sz="1000" spc="-5" dirty="0">
                          <a:effectLst/>
                          <a:latin typeface="Arial"/>
                          <a:ea typeface="Times New Roman"/>
                        </a:rPr>
                        <a:t>u</a:t>
                      </a:r>
                      <a:r>
                        <a:rPr lang="en-US" sz="1000" dirty="0">
                          <a:effectLst/>
                          <a:latin typeface="Arial"/>
                          <a:ea typeface="Times New Roman"/>
                        </a:rPr>
                        <a:t>di</a:t>
                      </a:r>
                      <a:r>
                        <a:rPr lang="en-US" sz="1000" spc="-5" dirty="0">
                          <a:effectLst/>
                          <a:latin typeface="Arial"/>
                          <a:ea typeface="Times New Roman"/>
                        </a:rPr>
                        <a:t>e</a:t>
                      </a:r>
                      <a:r>
                        <a:rPr lang="en-US" sz="1000" dirty="0">
                          <a:effectLst/>
                          <a:latin typeface="Arial"/>
                          <a:ea typeface="Times New Roman"/>
                        </a:rPr>
                        <a:t>s and tec</a:t>
                      </a:r>
                      <a:r>
                        <a:rPr lang="en-US" sz="1000" spc="-5" dirty="0">
                          <a:effectLst/>
                          <a:latin typeface="Arial"/>
                          <a:ea typeface="Times New Roman"/>
                        </a:rPr>
                        <a:t>h</a:t>
                      </a:r>
                      <a:r>
                        <a:rPr lang="en-US" sz="1000" dirty="0">
                          <a:effectLst/>
                          <a:latin typeface="Arial"/>
                          <a:ea typeface="Times New Roman"/>
                        </a:rPr>
                        <a:t>nic</a:t>
                      </a:r>
                      <a:r>
                        <a:rPr lang="en-US" sz="1000" spc="-5" dirty="0">
                          <a:effectLst/>
                          <a:latin typeface="Arial"/>
                          <a:ea typeface="Times New Roman"/>
                        </a:rPr>
                        <a:t>a</a:t>
                      </a:r>
                      <a:r>
                        <a:rPr lang="en-US" sz="1000" dirty="0">
                          <a:effectLst/>
                          <a:latin typeface="Arial"/>
                          <a:ea typeface="Times New Roman"/>
                        </a:rPr>
                        <a:t>l subj</a:t>
                      </a:r>
                      <a:r>
                        <a:rPr lang="en-US" sz="1000" spc="-5" dirty="0">
                          <a:effectLst/>
                          <a:latin typeface="Arial"/>
                          <a:ea typeface="Times New Roman"/>
                        </a:rPr>
                        <a:t>e</a:t>
                      </a:r>
                      <a:r>
                        <a:rPr lang="en-US" sz="1000" spc="5" dirty="0">
                          <a:effectLst/>
                          <a:latin typeface="Arial"/>
                          <a:ea typeface="Times New Roman"/>
                        </a:rPr>
                        <a:t>c</a:t>
                      </a:r>
                      <a:r>
                        <a:rPr lang="en-US" sz="1000" dirty="0">
                          <a:effectLst/>
                          <a:latin typeface="Arial"/>
                          <a:ea typeface="Times New Roman"/>
                        </a:rPr>
                        <a:t>t cl</a:t>
                      </a:r>
                      <a:r>
                        <a:rPr lang="en-US" sz="1000" spc="-5" dirty="0">
                          <a:effectLst/>
                          <a:latin typeface="Arial"/>
                          <a:ea typeface="Times New Roman"/>
                        </a:rPr>
                        <a:t>as</a:t>
                      </a:r>
                      <a:r>
                        <a:rPr lang="en-US" sz="1000" dirty="0">
                          <a:effectLst/>
                          <a:latin typeface="Arial"/>
                          <a:ea typeface="Times New Roman"/>
                        </a:rPr>
                        <a:t>sr</a:t>
                      </a:r>
                      <a:r>
                        <a:rPr lang="en-US" sz="1000" spc="-5" dirty="0">
                          <a:effectLst/>
                          <a:latin typeface="Arial"/>
                          <a:ea typeface="Times New Roman"/>
                        </a:rPr>
                        <a:t>o</a:t>
                      </a:r>
                      <a:r>
                        <a:rPr lang="en-US" sz="1000" dirty="0">
                          <a:effectLst/>
                          <a:latin typeface="Arial"/>
                          <a:ea typeface="Times New Roman"/>
                        </a:rPr>
                        <a:t>o</a:t>
                      </a:r>
                      <a:r>
                        <a:rPr lang="en-US" sz="1000" spc="-5" dirty="0">
                          <a:effectLst/>
                          <a:latin typeface="Arial"/>
                          <a:ea typeface="Times New Roman"/>
                        </a:rPr>
                        <a:t>m</a:t>
                      </a:r>
                      <a:r>
                        <a:rPr lang="en-US" sz="1000" spc="5" dirty="0">
                          <a:effectLst/>
                          <a:latin typeface="Arial"/>
                          <a:ea typeface="Times New Roman"/>
                        </a:rPr>
                        <a:t>s</a:t>
                      </a:r>
                      <a:r>
                        <a:rPr lang="en-US" sz="1000" dirty="0">
                          <a:effectLst/>
                          <a:latin typeface="Arial"/>
                          <a:ea typeface="Times New Roman"/>
                        </a:rPr>
                        <a:t>.</a:t>
                      </a:r>
                      <a:endParaRPr lang="en-US"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3331">
                <a:tc>
                  <a:txBody>
                    <a:bodyPr/>
                    <a:lstStyle/>
                    <a:p>
                      <a:pPr marL="64770" marR="0">
                        <a:lnSpc>
                          <a:spcPts val="1135"/>
                        </a:lnSpc>
                        <a:spcBef>
                          <a:spcPts val="0"/>
                        </a:spcBef>
                        <a:spcAft>
                          <a:spcPts val="0"/>
                        </a:spcAft>
                      </a:pPr>
                      <a:r>
                        <a:rPr lang="en-US" sz="1000">
                          <a:effectLst/>
                          <a:latin typeface="Arial"/>
                          <a:ea typeface="Times New Roman"/>
                        </a:rPr>
                        <a:t>Shift 3</a:t>
                      </a:r>
                      <a:endParaRPr lang="en-US" sz="12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0">
                        <a:lnSpc>
                          <a:spcPts val="1135"/>
                        </a:lnSpc>
                        <a:spcBef>
                          <a:spcPts val="0"/>
                        </a:spcBef>
                        <a:spcAft>
                          <a:spcPts val="0"/>
                        </a:spcAft>
                      </a:pPr>
                      <a:endParaRPr lang="en-US" sz="1000" dirty="0" smtClean="0">
                        <a:effectLst/>
                        <a:latin typeface="Arial"/>
                        <a:ea typeface="Times New Roman"/>
                      </a:endParaRPr>
                    </a:p>
                    <a:p>
                      <a:pPr marL="65405" marR="0">
                        <a:lnSpc>
                          <a:spcPts val="1135"/>
                        </a:lnSpc>
                        <a:spcBef>
                          <a:spcPts val="0"/>
                        </a:spcBef>
                        <a:spcAft>
                          <a:spcPts val="0"/>
                        </a:spcAft>
                      </a:pPr>
                      <a:r>
                        <a:rPr lang="en-US" sz="1000" dirty="0" smtClean="0">
                          <a:effectLst/>
                          <a:latin typeface="Arial"/>
                          <a:ea typeface="Times New Roman"/>
                        </a:rPr>
                        <a:t>Stairc</a:t>
                      </a:r>
                      <a:r>
                        <a:rPr lang="en-US" sz="1000" spc="-5" dirty="0" smtClean="0">
                          <a:effectLst/>
                          <a:latin typeface="Arial"/>
                          <a:ea typeface="Times New Roman"/>
                        </a:rPr>
                        <a:t>a</a:t>
                      </a:r>
                      <a:r>
                        <a:rPr lang="en-US" sz="1000" spc="5" dirty="0" smtClean="0">
                          <a:effectLst/>
                          <a:latin typeface="Arial"/>
                          <a:ea typeface="Times New Roman"/>
                        </a:rPr>
                        <a:t>s</a:t>
                      </a:r>
                      <a:r>
                        <a:rPr lang="en-US" sz="1000" dirty="0" smtClean="0">
                          <a:effectLst/>
                          <a:latin typeface="Arial"/>
                          <a:ea typeface="Times New Roman"/>
                        </a:rPr>
                        <a:t>e </a:t>
                      </a:r>
                      <a:r>
                        <a:rPr lang="en-US" sz="1000" dirty="0">
                          <a:effectLst/>
                          <a:latin typeface="Arial"/>
                          <a:ea typeface="Times New Roman"/>
                        </a:rPr>
                        <a:t>of</a:t>
                      </a:r>
                      <a:endParaRPr lang="en-US" sz="1200" dirty="0">
                        <a:effectLst/>
                        <a:latin typeface="Times New Roman"/>
                        <a:ea typeface="Times New Roman"/>
                      </a:endParaRPr>
                    </a:p>
                    <a:p>
                      <a:pPr marL="64770" marR="0">
                        <a:lnSpc>
                          <a:spcPts val="1145"/>
                        </a:lnSpc>
                        <a:spcBef>
                          <a:spcPts val="0"/>
                        </a:spcBef>
                        <a:spcAft>
                          <a:spcPts val="0"/>
                        </a:spcAft>
                      </a:pPr>
                      <a:r>
                        <a:rPr lang="en-US" sz="1000" dirty="0">
                          <a:effectLst/>
                          <a:latin typeface="Arial"/>
                          <a:ea typeface="Times New Roman"/>
                        </a:rPr>
                        <a:t>Text</a:t>
                      </a:r>
                      <a:r>
                        <a:rPr lang="en-US" sz="1000" spc="-5" dirty="0">
                          <a:effectLst/>
                          <a:latin typeface="Arial"/>
                          <a:ea typeface="Times New Roman"/>
                        </a:rPr>
                        <a:t> </a:t>
                      </a:r>
                      <a:r>
                        <a:rPr lang="en-US" sz="1000" dirty="0">
                          <a:effectLst/>
                          <a:latin typeface="Arial"/>
                          <a:ea typeface="Times New Roman"/>
                        </a:rPr>
                        <a:t>Complexity</a:t>
                      </a:r>
                      <a:endParaRPr lang="en-US"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86360">
                        <a:lnSpc>
                          <a:spcPts val="1150"/>
                        </a:lnSpc>
                        <a:spcBef>
                          <a:spcPts val="5"/>
                        </a:spcBef>
                        <a:spcAft>
                          <a:spcPts val="0"/>
                        </a:spcAft>
                      </a:pPr>
                      <a:endParaRPr lang="en-US" sz="1000" dirty="0" smtClean="0">
                        <a:effectLst/>
                        <a:latin typeface="Arial"/>
                        <a:ea typeface="Times New Roman"/>
                      </a:endParaRPr>
                    </a:p>
                    <a:p>
                      <a:pPr marL="64770" marR="86360">
                        <a:lnSpc>
                          <a:spcPts val="1150"/>
                        </a:lnSpc>
                        <a:spcBef>
                          <a:spcPts val="5"/>
                        </a:spcBef>
                        <a:spcAft>
                          <a:spcPts val="0"/>
                        </a:spcAft>
                      </a:pPr>
                      <a:r>
                        <a:rPr lang="en-US" sz="1000" dirty="0" smtClean="0">
                          <a:effectLst/>
                          <a:latin typeface="Arial"/>
                          <a:ea typeface="Times New Roman"/>
                        </a:rPr>
                        <a:t>In </a:t>
                      </a:r>
                      <a:r>
                        <a:rPr lang="en-US" sz="1000" dirty="0">
                          <a:effectLst/>
                          <a:latin typeface="Arial"/>
                          <a:ea typeface="Times New Roman"/>
                        </a:rPr>
                        <a:t>ord</a:t>
                      </a:r>
                      <a:r>
                        <a:rPr lang="en-US" sz="1000" spc="-5" dirty="0">
                          <a:effectLst/>
                          <a:latin typeface="Arial"/>
                          <a:ea typeface="Times New Roman"/>
                        </a:rPr>
                        <a:t>e</a:t>
                      </a:r>
                      <a:r>
                        <a:rPr lang="en-US" sz="1000" dirty="0">
                          <a:effectLst/>
                          <a:latin typeface="Arial"/>
                          <a:ea typeface="Times New Roman"/>
                        </a:rPr>
                        <a:t>r to prepare for the</a:t>
                      </a:r>
                      <a:r>
                        <a:rPr lang="en-US" sz="1000" spc="-10" dirty="0">
                          <a:effectLst/>
                          <a:latin typeface="Arial"/>
                          <a:ea typeface="Times New Roman"/>
                        </a:rPr>
                        <a:t> </a:t>
                      </a:r>
                      <a:r>
                        <a:rPr lang="en-US" sz="1000" dirty="0">
                          <a:effectLst/>
                          <a:latin typeface="Arial"/>
                          <a:ea typeface="Times New Roman"/>
                        </a:rPr>
                        <a:t>comp</a:t>
                      </a:r>
                      <a:r>
                        <a:rPr lang="en-US" sz="1000" spc="-5" dirty="0">
                          <a:effectLst/>
                          <a:latin typeface="Arial"/>
                          <a:ea typeface="Times New Roman"/>
                        </a:rPr>
                        <a:t>l</a:t>
                      </a:r>
                      <a:r>
                        <a:rPr lang="en-US" sz="1000" dirty="0">
                          <a:effectLst/>
                          <a:latin typeface="Arial"/>
                          <a:ea typeface="Times New Roman"/>
                        </a:rPr>
                        <a:t>exity of coll</a:t>
                      </a:r>
                      <a:r>
                        <a:rPr lang="en-US" sz="1000" spc="-5" dirty="0">
                          <a:effectLst/>
                          <a:latin typeface="Arial"/>
                          <a:ea typeface="Times New Roman"/>
                        </a:rPr>
                        <a:t>e</a:t>
                      </a:r>
                      <a:r>
                        <a:rPr lang="en-US" sz="1000" dirty="0">
                          <a:effectLst/>
                          <a:latin typeface="Arial"/>
                          <a:ea typeface="Times New Roman"/>
                        </a:rPr>
                        <a:t>ge and</a:t>
                      </a:r>
                      <a:r>
                        <a:rPr lang="en-US" sz="1000" spc="-10" dirty="0">
                          <a:effectLst/>
                          <a:latin typeface="Arial"/>
                          <a:ea typeface="Times New Roman"/>
                        </a:rPr>
                        <a:t> </a:t>
                      </a:r>
                      <a:r>
                        <a:rPr lang="en-US" sz="1000" dirty="0">
                          <a:effectLst/>
                          <a:latin typeface="Arial"/>
                          <a:ea typeface="Times New Roman"/>
                        </a:rPr>
                        <a:t>care</a:t>
                      </a:r>
                      <a:r>
                        <a:rPr lang="en-US" sz="1000" spc="-5" dirty="0">
                          <a:effectLst/>
                          <a:latin typeface="Arial"/>
                          <a:ea typeface="Times New Roman"/>
                        </a:rPr>
                        <a:t>e</a:t>
                      </a:r>
                      <a:r>
                        <a:rPr lang="en-US" sz="1000" dirty="0">
                          <a:effectLst/>
                          <a:latin typeface="Arial"/>
                          <a:ea typeface="Times New Roman"/>
                        </a:rPr>
                        <a:t>r r</a:t>
                      </a:r>
                      <a:r>
                        <a:rPr lang="en-US" sz="1000" spc="-5" dirty="0">
                          <a:effectLst/>
                          <a:latin typeface="Arial"/>
                          <a:ea typeface="Times New Roman"/>
                        </a:rPr>
                        <a:t>e</a:t>
                      </a:r>
                      <a:r>
                        <a:rPr lang="en-US" sz="1000" dirty="0">
                          <a:effectLst/>
                          <a:latin typeface="Arial"/>
                          <a:ea typeface="Times New Roman"/>
                        </a:rPr>
                        <a:t>ady texts, each </a:t>
                      </a:r>
                      <a:r>
                        <a:rPr lang="en-US" sz="1000" spc="-5" dirty="0">
                          <a:effectLst/>
                          <a:latin typeface="Arial"/>
                          <a:ea typeface="Times New Roman"/>
                        </a:rPr>
                        <a:t>gr</a:t>
                      </a:r>
                      <a:r>
                        <a:rPr lang="en-US" sz="1000" dirty="0">
                          <a:effectLst/>
                          <a:latin typeface="Arial"/>
                          <a:ea typeface="Times New Roman"/>
                        </a:rPr>
                        <a:t>ade level requ</a:t>
                      </a:r>
                      <a:r>
                        <a:rPr lang="en-US" sz="1000" spc="-5" dirty="0">
                          <a:effectLst/>
                          <a:latin typeface="Arial"/>
                          <a:ea typeface="Times New Roman"/>
                        </a:rPr>
                        <a:t>i</a:t>
                      </a:r>
                      <a:r>
                        <a:rPr lang="en-US" sz="1000" dirty="0">
                          <a:effectLst/>
                          <a:latin typeface="Arial"/>
                          <a:ea typeface="Times New Roman"/>
                        </a:rPr>
                        <a:t>r</a:t>
                      </a:r>
                      <a:r>
                        <a:rPr lang="en-US" sz="1000" spc="-5" dirty="0">
                          <a:effectLst/>
                          <a:latin typeface="Arial"/>
                          <a:ea typeface="Times New Roman"/>
                        </a:rPr>
                        <a:t>e</a:t>
                      </a:r>
                      <a:r>
                        <a:rPr lang="en-US" sz="1000" dirty="0">
                          <a:effectLst/>
                          <a:latin typeface="Arial"/>
                          <a:ea typeface="Times New Roman"/>
                        </a:rPr>
                        <a:t>s a “step” of growth</a:t>
                      </a:r>
                      <a:r>
                        <a:rPr lang="en-US" sz="1000" spc="-10" dirty="0">
                          <a:effectLst/>
                          <a:latin typeface="Arial"/>
                          <a:ea typeface="Times New Roman"/>
                        </a:rPr>
                        <a:t> </a:t>
                      </a:r>
                      <a:r>
                        <a:rPr lang="en-US" sz="1000" dirty="0">
                          <a:effectLst/>
                          <a:latin typeface="Arial"/>
                          <a:ea typeface="Times New Roman"/>
                        </a:rPr>
                        <a:t>on the “staircas</a:t>
                      </a:r>
                      <a:r>
                        <a:rPr lang="en-US" sz="1000" spc="-5" dirty="0">
                          <a:effectLst/>
                          <a:latin typeface="Arial"/>
                          <a:ea typeface="Times New Roman"/>
                        </a:rPr>
                        <a:t>e</a:t>
                      </a:r>
                      <a:r>
                        <a:rPr lang="en-US" sz="1000" dirty="0">
                          <a:effectLst/>
                          <a:latin typeface="Arial"/>
                          <a:ea typeface="Times New Roman"/>
                        </a:rPr>
                        <a:t>”. Studen</a:t>
                      </a:r>
                      <a:r>
                        <a:rPr lang="en-US" sz="1000" spc="-10" dirty="0">
                          <a:effectLst/>
                          <a:latin typeface="Arial"/>
                          <a:ea typeface="Times New Roman"/>
                        </a:rPr>
                        <a:t>t</a:t>
                      </a:r>
                      <a:r>
                        <a:rPr lang="en-US" sz="1000" dirty="0">
                          <a:effectLst/>
                          <a:latin typeface="Arial"/>
                          <a:ea typeface="Times New Roman"/>
                        </a:rPr>
                        <a:t>s re</a:t>
                      </a:r>
                      <a:r>
                        <a:rPr lang="en-US" sz="1000" spc="-5" dirty="0">
                          <a:effectLst/>
                          <a:latin typeface="Arial"/>
                          <a:ea typeface="Times New Roman"/>
                        </a:rPr>
                        <a:t>a</a:t>
                      </a:r>
                      <a:r>
                        <a:rPr lang="en-US" sz="1000" dirty="0">
                          <a:effectLst/>
                          <a:latin typeface="Arial"/>
                          <a:ea typeface="Times New Roman"/>
                        </a:rPr>
                        <a:t>d the c</a:t>
                      </a:r>
                      <a:r>
                        <a:rPr lang="en-US" sz="1000" spc="-5" dirty="0">
                          <a:effectLst/>
                          <a:latin typeface="Arial"/>
                          <a:ea typeface="Times New Roman"/>
                        </a:rPr>
                        <a:t>e</a:t>
                      </a:r>
                      <a:r>
                        <a:rPr lang="en-US" sz="1000" dirty="0">
                          <a:effectLst/>
                          <a:latin typeface="Arial"/>
                          <a:ea typeface="Times New Roman"/>
                        </a:rPr>
                        <a:t>ntral, </a:t>
                      </a:r>
                      <a:r>
                        <a:rPr lang="en-US" sz="1000" dirty="0" smtClean="0">
                          <a:effectLst/>
                          <a:latin typeface="Arial"/>
                          <a:ea typeface="Times New Roman"/>
                        </a:rPr>
                        <a:t>gr</a:t>
                      </a:r>
                      <a:r>
                        <a:rPr lang="en-US" sz="1000" spc="-5" dirty="0" smtClean="0">
                          <a:effectLst/>
                          <a:latin typeface="Arial"/>
                          <a:ea typeface="Times New Roman"/>
                        </a:rPr>
                        <a:t>a</a:t>
                      </a:r>
                      <a:r>
                        <a:rPr lang="en-US" sz="1000" dirty="0" smtClean="0">
                          <a:effectLst/>
                          <a:latin typeface="Arial"/>
                          <a:ea typeface="Times New Roman"/>
                        </a:rPr>
                        <a:t>de appro</a:t>
                      </a:r>
                      <a:r>
                        <a:rPr lang="en-US" sz="1000" spc="-5" dirty="0" smtClean="0">
                          <a:effectLst/>
                          <a:latin typeface="Arial"/>
                          <a:ea typeface="Times New Roman"/>
                        </a:rPr>
                        <a:t>p</a:t>
                      </a:r>
                      <a:r>
                        <a:rPr lang="en-US" sz="1000" dirty="0" smtClean="0">
                          <a:effectLst/>
                          <a:latin typeface="Arial"/>
                          <a:ea typeface="Times New Roman"/>
                        </a:rPr>
                        <a:t>riate </a:t>
                      </a:r>
                      <a:r>
                        <a:rPr lang="en-US" sz="1000" dirty="0">
                          <a:effectLst/>
                          <a:latin typeface="Arial"/>
                          <a:ea typeface="Times New Roman"/>
                        </a:rPr>
                        <a:t>text around</a:t>
                      </a:r>
                      <a:r>
                        <a:rPr lang="en-US" sz="1000" spc="-10" dirty="0">
                          <a:effectLst/>
                          <a:latin typeface="Arial"/>
                          <a:ea typeface="Times New Roman"/>
                        </a:rPr>
                        <a:t> </a:t>
                      </a:r>
                      <a:r>
                        <a:rPr lang="en-US" sz="1000" dirty="0">
                          <a:effectLst/>
                          <a:latin typeface="Arial"/>
                          <a:ea typeface="Times New Roman"/>
                        </a:rPr>
                        <a:t>which i</a:t>
                      </a:r>
                      <a:r>
                        <a:rPr lang="en-US" sz="1000" spc="-5" dirty="0">
                          <a:effectLst/>
                          <a:latin typeface="Arial"/>
                          <a:ea typeface="Times New Roman"/>
                        </a:rPr>
                        <a:t>n</a:t>
                      </a:r>
                      <a:r>
                        <a:rPr lang="en-US" sz="1000" dirty="0">
                          <a:effectLst/>
                          <a:latin typeface="Arial"/>
                          <a:ea typeface="Times New Roman"/>
                        </a:rPr>
                        <a:t>str</a:t>
                      </a:r>
                      <a:r>
                        <a:rPr lang="en-US" sz="1000" spc="-5" dirty="0">
                          <a:effectLst/>
                          <a:latin typeface="Arial"/>
                          <a:ea typeface="Times New Roman"/>
                        </a:rPr>
                        <a:t>u</a:t>
                      </a:r>
                      <a:r>
                        <a:rPr lang="en-US" sz="1000" dirty="0">
                          <a:effectLst/>
                          <a:latin typeface="Arial"/>
                          <a:ea typeface="Times New Roman"/>
                        </a:rPr>
                        <a:t>cti</a:t>
                      </a:r>
                      <a:r>
                        <a:rPr lang="en-US" sz="1000" spc="-5" dirty="0">
                          <a:effectLst/>
                          <a:latin typeface="Arial"/>
                          <a:ea typeface="Times New Roman"/>
                        </a:rPr>
                        <a:t>o</a:t>
                      </a:r>
                      <a:r>
                        <a:rPr lang="en-US" sz="1000" dirty="0">
                          <a:effectLst/>
                          <a:latin typeface="Arial"/>
                          <a:ea typeface="Times New Roman"/>
                        </a:rPr>
                        <a:t>n is c</a:t>
                      </a:r>
                      <a:r>
                        <a:rPr lang="en-US" sz="1000" spc="-5" dirty="0">
                          <a:effectLst/>
                          <a:latin typeface="Arial"/>
                          <a:ea typeface="Times New Roman"/>
                        </a:rPr>
                        <a:t>e</a:t>
                      </a:r>
                      <a:r>
                        <a:rPr lang="en-US" sz="1000" dirty="0">
                          <a:effectLst/>
                          <a:latin typeface="Arial"/>
                          <a:ea typeface="Times New Roman"/>
                        </a:rPr>
                        <a:t>nter</a:t>
                      </a:r>
                      <a:r>
                        <a:rPr lang="en-US" sz="1000" spc="-5" dirty="0">
                          <a:effectLst/>
                          <a:latin typeface="Arial"/>
                          <a:ea typeface="Times New Roman"/>
                        </a:rPr>
                        <a:t>e</a:t>
                      </a:r>
                      <a:r>
                        <a:rPr lang="en-US" sz="1000" dirty="0">
                          <a:effectLst/>
                          <a:latin typeface="Arial"/>
                          <a:ea typeface="Times New Roman"/>
                        </a:rPr>
                        <a:t>d.</a:t>
                      </a:r>
                      <a:r>
                        <a:rPr lang="en-US" sz="1000" spc="275" dirty="0">
                          <a:effectLst/>
                          <a:latin typeface="Arial"/>
                          <a:ea typeface="Times New Roman"/>
                        </a:rPr>
                        <a:t> </a:t>
                      </a:r>
                      <a:r>
                        <a:rPr lang="en-US" sz="1000" dirty="0">
                          <a:effectLst/>
                          <a:latin typeface="Arial"/>
                          <a:ea typeface="Times New Roman"/>
                        </a:rPr>
                        <a:t>Teac</a:t>
                      </a:r>
                      <a:r>
                        <a:rPr lang="en-US" sz="1000" spc="-5" dirty="0">
                          <a:effectLst/>
                          <a:latin typeface="Arial"/>
                          <a:ea typeface="Times New Roman"/>
                        </a:rPr>
                        <a:t>h</a:t>
                      </a:r>
                      <a:r>
                        <a:rPr lang="en-US" sz="1000" dirty="0">
                          <a:effectLst/>
                          <a:latin typeface="Arial"/>
                          <a:ea typeface="Times New Roman"/>
                        </a:rPr>
                        <a:t>ers create more time and sp</a:t>
                      </a:r>
                      <a:r>
                        <a:rPr lang="en-US" sz="1000" spc="-5" dirty="0">
                          <a:effectLst/>
                          <a:latin typeface="Arial"/>
                          <a:ea typeface="Times New Roman"/>
                        </a:rPr>
                        <a:t>a</a:t>
                      </a:r>
                      <a:r>
                        <a:rPr lang="en-US" sz="1000" spc="5" dirty="0">
                          <a:effectLst/>
                          <a:latin typeface="Arial"/>
                          <a:ea typeface="Times New Roman"/>
                        </a:rPr>
                        <a:t>c</a:t>
                      </a:r>
                      <a:r>
                        <a:rPr lang="en-US" sz="1000" dirty="0">
                          <a:effectLst/>
                          <a:latin typeface="Arial"/>
                          <a:ea typeface="Times New Roman"/>
                        </a:rPr>
                        <a:t>e in the</a:t>
                      </a:r>
                      <a:r>
                        <a:rPr lang="en-US" sz="1000" spc="-10" dirty="0">
                          <a:effectLst/>
                          <a:latin typeface="Arial"/>
                          <a:ea typeface="Times New Roman"/>
                        </a:rPr>
                        <a:t> </a:t>
                      </a:r>
                      <a:r>
                        <a:rPr lang="en-US" sz="1000" dirty="0">
                          <a:effectLst/>
                          <a:latin typeface="Arial"/>
                          <a:ea typeface="Times New Roman"/>
                        </a:rPr>
                        <a:t>curr</a:t>
                      </a:r>
                      <a:r>
                        <a:rPr lang="en-US" sz="1000" spc="-5" dirty="0">
                          <a:effectLst/>
                          <a:latin typeface="Arial"/>
                          <a:ea typeface="Times New Roman"/>
                        </a:rPr>
                        <a:t>i</a:t>
                      </a:r>
                      <a:r>
                        <a:rPr lang="en-US" sz="1000" spc="5" dirty="0">
                          <a:effectLst/>
                          <a:latin typeface="Arial"/>
                          <a:ea typeface="Times New Roman"/>
                        </a:rPr>
                        <a:t>c</a:t>
                      </a:r>
                      <a:r>
                        <a:rPr lang="en-US" sz="1000" dirty="0">
                          <a:effectLst/>
                          <a:latin typeface="Arial"/>
                          <a:ea typeface="Times New Roman"/>
                        </a:rPr>
                        <a:t>ulum f</a:t>
                      </a:r>
                      <a:r>
                        <a:rPr lang="en-US" sz="1000" spc="-5" dirty="0">
                          <a:effectLst/>
                          <a:latin typeface="Arial"/>
                          <a:ea typeface="Times New Roman"/>
                        </a:rPr>
                        <a:t>o</a:t>
                      </a:r>
                      <a:r>
                        <a:rPr lang="en-US" sz="1000" dirty="0">
                          <a:effectLst/>
                          <a:latin typeface="Arial"/>
                          <a:ea typeface="Times New Roman"/>
                        </a:rPr>
                        <a:t>r close c</a:t>
                      </a:r>
                      <a:r>
                        <a:rPr lang="en-US" sz="1000" spc="-5" dirty="0">
                          <a:effectLst/>
                          <a:latin typeface="Arial"/>
                          <a:ea typeface="Times New Roman"/>
                        </a:rPr>
                        <a:t>a</a:t>
                      </a:r>
                      <a:r>
                        <a:rPr lang="en-US" sz="1000" dirty="0">
                          <a:effectLst/>
                          <a:latin typeface="Arial"/>
                          <a:ea typeface="Times New Roman"/>
                        </a:rPr>
                        <a:t>reful</a:t>
                      </a:r>
                      <a:r>
                        <a:rPr lang="en-US" sz="1000" spc="-10" dirty="0">
                          <a:effectLst/>
                          <a:latin typeface="Arial"/>
                          <a:ea typeface="Times New Roman"/>
                        </a:rPr>
                        <a:t> </a:t>
                      </a:r>
                      <a:r>
                        <a:rPr lang="en-US" sz="1000" dirty="0">
                          <a:effectLst/>
                          <a:latin typeface="Arial"/>
                          <a:ea typeface="Times New Roman"/>
                        </a:rPr>
                        <a:t>readi</a:t>
                      </a:r>
                      <a:r>
                        <a:rPr lang="en-US" sz="1000" spc="-5" dirty="0">
                          <a:effectLst/>
                          <a:latin typeface="Arial"/>
                          <a:ea typeface="Times New Roman"/>
                        </a:rPr>
                        <a:t>n</a:t>
                      </a:r>
                      <a:r>
                        <a:rPr lang="en-US" sz="1000" dirty="0">
                          <a:effectLst/>
                          <a:latin typeface="Arial"/>
                          <a:ea typeface="Times New Roman"/>
                        </a:rPr>
                        <a:t>g of text.</a:t>
                      </a:r>
                      <a:endParaRPr lang="en-US"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0">
                <a:tc>
                  <a:txBody>
                    <a:bodyPr/>
                    <a:lstStyle/>
                    <a:p>
                      <a:pPr marL="64770" marR="0">
                        <a:lnSpc>
                          <a:spcPts val="1135"/>
                        </a:lnSpc>
                        <a:spcBef>
                          <a:spcPts val="0"/>
                        </a:spcBef>
                        <a:spcAft>
                          <a:spcPts val="0"/>
                        </a:spcAft>
                      </a:pPr>
                      <a:r>
                        <a:rPr lang="en-US" sz="1000" dirty="0">
                          <a:effectLst/>
                          <a:latin typeface="Arial"/>
                          <a:ea typeface="Times New Roman"/>
                        </a:rPr>
                        <a:t>Shift 4</a:t>
                      </a:r>
                      <a:endParaRPr lang="en-US" sz="1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0">
                        <a:lnSpc>
                          <a:spcPts val="1135"/>
                        </a:lnSpc>
                        <a:spcBef>
                          <a:spcPts val="0"/>
                        </a:spcBef>
                        <a:spcAft>
                          <a:spcPts val="0"/>
                        </a:spcAft>
                      </a:pPr>
                      <a:endParaRPr lang="en-US" sz="1000" dirty="0" smtClean="0">
                        <a:effectLst/>
                        <a:latin typeface="Arial"/>
                        <a:ea typeface="Times New Roman"/>
                      </a:endParaRPr>
                    </a:p>
                    <a:p>
                      <a:pPr marL="65405" marR="0">
                        <a:lnSpc>
                          <a:spcPts val="1135"/>
                        </a:lnSpc>
                        <a:spcBef>
                          <a:spcPts val="0"/>
                        </a:spcBef>
                        <a:spcAft>
                          <a:spcPts val="0"/>
                        </a:spcAft>
                      </a:pPr>
                      <a:r>
                        <a:rPr lang="en-US" sz="1000" dirty="0" smtClean="0">
                          <a:effectLst/>
                          <a:latin typeface="Arial"/>
                          <a:ea typeface="Times New Roman"/>
                        </a:rPr>
                        <a:t>Text-Based</a:t>
                      </a:r>
                      <a:endParaRPr lang="en-US" sz="1000" dirty="0">
                        <a:effectLst/>
                        <a:latin typeface="Times New Roman"/>
                        <a:ea typeface="Times New Roman"/>
                      </a:endParaRPr>
                    </a:p>
                    <a:p>
                      <a:pPr marL="64770" marR="0">
                        <a:lnSpc>
                          <a:spcPts val="1145"/>
                        </a:lnSpc>
                        <a:spcBef>
                          <a:spcPts val="0"/>
                        </a:spcBef>
                        <a:spcAft>
                          <a:spcPts val="0"/>
                        </a:spcAft>
                      </a:pPr>
                      <a:r>
                        <a:rPr lang="en-US" sz="1000" dirty="0">
                          <a:effectLst/>
                          <a:latin typeface="Arial"/>
                          <a:ea typeface="Times New Roman"/>
                        </a:rPr>
                        <a:t>An</a:t>
                      </a:r>
                      <a:r>
                        <a:rPr lang="en-US" sz="1000" spc="5" dirty="0">
                          <a:effectLst/>
                          <a:latin typeface="Arial"/>
                          <a:ea typeface="Times New Roman"/>
                        </a:rPr>
                        <a:t>s</a:t>
                      </a:r>
                      <a:r>
                        <a:rPr lang="en-US" sz="1000" spc="-5" dirty="0">
                          <a:effectLst/>
                          <a:latin typeface="Arial"/>
                          <a:ea typeface="Times New Roman"/>
                        </a:rPr>
                        <a:t>w</a:t>
                      </a:r>
                      <a:r>
                        <a:rPr lang="en-US" sz="1000" dirty="0">
                          <a:effectLst/>
                          <a:latin typeface="Arial"/>
                          <a:ea typeface="Times New Roman"/>
                        </a:rPr>
                        <a:t>ers</a:t>
                      </a:r>
                      <a:endParaRPr lang="en-US" sz="10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144145">
                        <a:lnSpc>
                          <a:spcPts val="1150"/>
                        </a:lnSpc>
                        <a:spcBef>
                          <a:spcPts val="5"/>
                        </a:spcBef>
                        <a:spcAft>
                          <a:spcPts val="0"/>
                        </a:spcAft>
                      </a:pPr>
                      <a:endParaRPr lang="en-US" sz="1000" dirty="0" smtClean="0">
                        <a:effectLst/>
                        <a:latin typeface="Arial"/>
                        <a:ea typeface="Times New Roman"/>
                      </a:endParaRPr>
                    </a:p>
                    <a:p>
                      <a:pPr marL="64770" marR="144145">
                        <a:lnSpc>
                          <a:spcPts val="1150"/>
                        </a:lnSpc>
                        <a:spcBef>
                          <a:spcPts val="5"/>
                        </a:spcBef>
                        <a:spcAft>
                          <a:spcPts val="0"/>
                        </a:spcAft>
                      </a:pPr>
                      <a:r>
                        <a:rPr lang="en-US" sz="1200" b="1" spc="0" baseline="0" dirty="0" smtClean="0">
                          <a:solidFill>
                            <a:schemeClr val="tx1"/>
                          </a:solidFill>
                          <a:effectLst/>
                          <a:latin typeface="Times New Roman" panose="02020603050405020304" pitchFamily="18" charset="0"/>
                          <a:ea typeface="Times New Roman"/>
                          <a:cs typeface="Times New Roman" panose="02020603050405020304" pitchFamily="18" charset="0"/>
                        </a:rPr>
                        <a:t>Students </a:t>
                      </a:r>
                      <a:r>
                        <a:rPr lang="en-US" sz="1200" b="1" spc="0" baseline="0" dirty="0">
                          <a:solidFill>
                            <a:schemeClr val="tx1"/>
                          </a:solidFill>
                          <a:effectLst/>
                          <a:latin typeface="Times New Roman" panose="02020603050405020304" pitchFamily="18" charset="0"/>
                          <a:ea typeface="Times New Roman"/>
                          <a:cs typeface="Times New Roman" panose="02020603050405020304" pitchFamily="18" charset="0"/>
                        </a:rPr>
                        <a:t>have rich and rigorous conversations which are dependent on a common text. Teachers insist that classroom experiences  stay deeply connected to the text on </a:t>
                      </a:r>
                      <a:r>
                        <a:rPr lang="en-US" sz="1200" b="1" spc="0" baseline="0" dirty="0" smtClean="0">
                          <a:solidFill>
                            <a:schemeClr val="tx1"/>
                          </a:solidFill>
                          <a:effectLst/>
                          <a:latin typeface="Times New Roman" panose="02020603050405020304" pitchFamily="18" charset="0"/>
                          <a:ea typeface="Times New Roman"/>
                          <a:cs typeface="Times New Roman" panose="02020603050405020304" pitchFamily="18" charset="0"/>
                        </a:rPr>
                        <a:t>the page </a:t>
                      </a:r>
                      <a:r>
                        <a:rPr lang="en-US" sz="1200" b="1" spc="0" baseline="0" dirty="0">
                          <a:solidFill>
                            <a:schemeClr val="tx1"/>
                          </a:solidFill>
                          <a:effectLst/>
                          <a:latin typeface="Times New Roman" panose="02020603050405020304" pitchFamily="18" charset="0"/>
                          <a:ea typeface="Times New Roman"/>
                          <a:cs typeface="Times New Roman" panose="02020603050405020304" pitchFamily="18" charset="0"/>
                        </a:rPr>
                        <a:t>and that </a:t>
                      </a:r>
                      <a:r>
                        <a:rPr lang="en-US" sz="1400" b="1" u="sng" spc="0" baseline="0" dirty="0">
                          <a:solidFill>
                            <a:srgbClr val="FF00FF"/>
                          </a:solidFill>
                          <a:effectLst/>
                          <a:latin typeface="Times New Roman" panose="02020603050405020304" pitchFamily="18" charset="0"/>
                          <a:ea typeface="Times New Roman"/>
                          <a:cs typeface="Times New Roman" panose="02020603050405020304" pitchFamily="18" charset="0"/>
                        </a:rPr>
                        <a:t>students develop habits for making evidentiary arguments both in conversation, as well as in writing to assess comprehension of text.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0">
                <a:tc>
                  <a:txBody>
                    <a:bodyPr/>
                    <a:lstStyle/>
                    <a:p>
                      <a:pPr marL="64770" marR="0">
                        <a:lnSpc>
                          <a:spcPts val="1135"/>
                        </a:lnSpc>
                        <a:spcBef>
                          <a:spcPts val="0"/>
                        </a:spcBef>
                        <a:spcAft>
                          <a:spcPts val="0"/>
                        </a:spcAft>
                      </a:pPr>
                      <a:r>
                        <a:rPr lang="en-US" sz="1000" dirty="0">
                          <a:effectLst/>
                          <a:latin typeface="Arial"/>
                          <a:ea typeface="Times New Roman"/>
                        </a:rPr>
                        <a:t>Shift 5</a:t>
                      </a:r>
                      <a:endParaRPr lang="en-US"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0">
                        <a:lnSpc>
                          <a:spcPts val="1135"/>
                        </a:lnSpc>
                        <a:spcBef>
                          <a:spcPts val="0"/>
                        </a:spcBef>
                        <a:spcAft>
                          <a:spcPts val="0"/>
                        </a:spcAft>
                      </a:pPr>
                      <a:endParaRPr lang="en-US" sz="1000" dirty="0" smtClean="0">
                        <a:effectLst/>
                        <a:latin typeface="Arial"/>
                        <a:ea typeface="Times New Roman"/>
                      </a:endParaRPr>
                    </a:p>
                    <a:p>
                      <a:pPr marL="65405" marR="0">
                        <a:lnSpc>
                          <a:spcPts val="1135"/>
                        </a:lnSpc>
                        <a:spcBef>
                          <a:spcPts val="0"/>
                        </a:spcBef>
                        <a:spcAft>
                          <a:spcPts val="0"/>
                        </a:spcAft>
                      </a:pPr>
                      <a:r>
                        <a:rPr lang="en-US" sz="1000" dirty="0" smtClean="0">
                          <a:effectLst/>
                          <a:latin typeface="Arial"/>
                          <a:ea typeface="Times New Roman"/>
                        </a:rPr>
                        <a:t>Writing </a:t>
                      </a:r>
                      <a:r>
                        <a:rPr lang="en-US" sz="1000" dirty="0">
                          <a:effectLst/>
                          <a:latin typeface="Arial"/>
                          <a:ea typeface="Times New Roman"/>
                        </a:rPr>
                        <a:t>from</a:t>
                      </a:r>
                      <a:endParaRPr lang="en-US" sz="1200" dirty="0">
                        <a:effectLst/>
                        <a:latin typeface="Times New Roman"/>
                        <a:ea typeface="Times New Roman"/>
                      </a:endParaRPr>
                    </a:p>
                    <a:p>
                      <a:pPr marL="64770" marR="0">
                        <a:lnSpc>
                          <a:spcPts val="1145"/>
                        </a:lnSpc>
                        <a:spcBef>
                          <a:spcPts val="0"/>
                        </a:spcBef>
                        <a:spcAft>
                          <a:spcPts val="0"/>
                        </a:spcAft>
                      </a:pPr>
                      <a:r>
                        <a:rPr lang="en-US" sz="1000" dirty="0">
                          <a:effectLst/>
                          <a:latin typeface="Arial"/>
                          <a:ea typeface="Times New Roman"/>
                        </a:rPr>
                        <a:t>Sourc</a:t>
                      </a:r>
                      <a:r>
                        <a:rPr lang="en-US" sz="1000" spc="-5" dirty="0">
                          <a:effectLst/>
                          <a:latin typeface="Arial"/>
                          <a:ea typeface="Times New Roman"/>
                        </a:rPr>
                        <a:t>e</a:t>
                      </a:r>
                      <a:r>
                        <a:rPr lang="en-US" sz="1000" dirty="0">
                          <a:effectLst/>
                          <a:latin typeface="Arial"/>
                          <a:ea typeface="Times New Roman"/>
                        </a:rPr>
                        <a:t>s</a:t>
                      </a:r>
                      <a:endParaRPr lang="en-US"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36830">
                        <a:lnSpc>
                          <a:spcPts val="1150"/>
                        </a:lnSpc>
                        <a:spcBef>
                          <a:spcPts val="5"/>
                        </a:spcBef>
                        <a:spcAft>
                          <a:spcPts val="0"/>
                        </a:spcAft>
                      </a:pPr>
                      <a:endParaRPr lang="en-US" sz="1000" dirty="0" smtClean="0">
                        <a:effectLst/>
                        <a:latin typeface="Arial"/>
                        <a:ea typeface="Times New Roman"/>
                      </a:endParaRPr>
                    </a:p>
                    <a:p>
                      <a:pPr marL="64770" marR="36830">
                        <a:lnSpc>
                          <a:spcPts val="1150"/>
                        </a:lnSpc>
                        <a:spcBef>
                          <a:spcPts val="5"/>
                        </a:spcBef>
                        <a:spcAft>
                          <a:spcPts val="0"/>
                        </a:spcAft>
                      </a:pPr>
                      <a:r>
                        <a:rPr lang="en-US" sz="1400" b="1" u="sng" dirty="0" smtClean="0">
                          <a:solidFill>
                            <a:srgbClr val="FF00FF"/>
                          </a:solidFill>
                          <a:effectLst/>
                          <a:latin typeface="Arial"/>
                          <a:ea typeface="Times New Roman"/>
                        </a:rPr>
                        <a:t>Writing </a:t>
                      </a:r>
                      <a:r>
                        <a:rPr lang="en-US" sz="1400" b="1" u="sng" spc="-5" dirty="0">
                          <a:solidFill>
                            <a:srgbClr val="FF00FF"/>
                          </a:solidFill>
                          <a:effectLst/>
                          <a:latin typeface="Arial"/>
                          <a:ea typeface="Times New Roman"/>
                        </a:rPr>
                        <a:t>n</a:t>
                      </a:r>
                      <a:r>
                        <a:rPr lang="en-US" sz="1400" b="1" u="sng" dirty="0">
                          <a:solidFill>
                            <a:srgbClr val="FF00FF"/>
                          </a:solidFill>
                          <a:effectLst/>
                          <a:latin typeface="Arial"/>
                          <a:ea typeface="Times New Roman"/>
                        </a:rPr>
                        <a:t>ee</a:t>
                      </a:r>
                      <a:r>
                        <a:rPr lang="en-US" sz="1400" b="1" u="sng" spc="-5" dirty="0">
                          <a:solidFill>
                            <a:srgbClr val="FF00FF"/>
                          </a:solidFill>
                          <a:effectLst/>
                          <a:latin typeface="Arial"/>
                          <a:ea typeface="Times New Roman"/>
                        </a:rPr>
                        <a:t>d</a:t>
                      </a:r>
                      <a:r>
                        <a:rPr lang="en-US" sz="1400" b="1" u="sng" dirty="0">
                          <a:solidFill>
                            <a:srgbClr val="FF00FF"/>
                          </a:solidFill>
                          <a:effectLst/>
                          <a:latin typeface="Arial"/>
                          <a:ea typeface="Times New Roman"/>
                        </a:rPr>
                        <a:t>s to emphas</a:t>
                      </a:r>
                      <a:r>
                        <a:rPr lang="en-US" sz="1400" b="1" u="sng" spc="-5" dirty="0">
                          <a:solidFill>
                            <a:srgbClr val="FF00FF"/>
                          </a:solidFill>
                          <a:effectLst/>
                          <a:latin typeface="Arial"/>
                          <a:ea typeface="Times New Roman"/>
                        </a:rPr>
                        <a:t>iz</a:t>
                      </a:r>
                      <a:r>
                        <a:rPr lang="en-US" sz="1400" b="1" u="sng" dirty="0">
                          <a:solidFill>
                            <a:srgbClr val="FF00FF"/>
                          </a:solidFill>
                          <a:effectLst/>
                          <a:latin typeface="Arial"/>
                          <a:ea typeface="Times New Roman"/>
                        </a:rPr>
                        <a:t>e use of evi</a:t>
                      </a:r>
                      <a:r>
                        <a:rPr lang="en-US" sz="1400" b="1" u="sng" spc="-5" dirty="0">
                          <a:solidFill>
                            <a:srgbClr val="FF00FF"/>
                          </a:solidFill>
                          <a:effectLst/>
                          <a:latin typeface="Arial"/>
                          <a:ea typeface="Times New Roman"/>
                        </a:rPr>
                        <a:t>d</a:t>
                      </a:r>
                      <a:r>
                        <a:rPr lang="en-US" sz="1400" b="1" u="sng" dirty="0">
                          <a:solidFill>
                            <a:srgbClr val="FF00FF"/>
                          </a:solidFill>
                          <a:effectLst/>
                          <a:latin typeface="Arial"/>
                          <a:ea typeface="Times New Roman"/>
                        </a:rPr>
                        <a:t>ence to inform or m</a:t>
                      </a:r>
                      <a:r>
                        <a:rPr lang="en-US" sz="1400" b="1" u="sng" spc="-5" dirty="0">
                          <a:solidFill>
                            <a:srgbClr val="FF00FF"/>
                          </a:solidFill>
                          <a:effectLst/>
                          <a:latin typeface="Arial"/>
                          <a:ea typeface="Times New Roman"/>
                        </a:rPr>
                        <a:t>a</a:t>
                      </a:r>
                      <a:r>
                        <a:rPr lang="en-US" sz="1400" b="1" u="sng" dirty="0">
                          <a:solidFill>
                            <a:srgbClr val="FF00FF"/>
                          </a:solidFill>
                          <a:effectLst/>
                          <a:latin typeface="Arial"/>
                          <a:ea typeface="Times New Roman"/>
                        </a:rPr>
                        <a:t>ke an</a:t>
                      </a:r>
                      <a:r>
                        <a:rPr lang="en-US" sz="1400" b="1" u="sng" spc="-5" dirty="0">
                          <a:solidFill>
                            <a:srgbClr val="FF00FF"/>
                          </a:solidFill>
                          <a:effectLst/>
                          <a:latin typeface="Arial"/>
                          <a:ea typeface="Times New Roman"/>
                        </a:rPr>
                        <a:t> </a:t>
                      </a:r>
                      <a:r>
                        <a:rPr lang="en-US" sz="1400" b="1" u="sng" dirty="0">
                          <a:solidFill>
                            <a:srgbClr val="FF00FF"/>
                          </a:solidFill>
                          <a:effectLst/>
                          <a:latin typeface="Arial"/>
                          <a:ea typeface="Times New Roman"/>
                        </a:rPr>
                        <a:t>argu</a:t>
                      </a:r>
                      <a:r>
                        <a:rPr lang="en-US" sz="1400" b="1" u="sng" spc="-5" dirty="0">
                          <a:solidFill>
                            <a:srgbClr val="FF00FF"/>
                          </a:solidFill>
                          <a:effectLst/>
                          <a:latin typeface="Arial"/>
                          <a:ea typeface="Times New Roman"/>
                        </a:rPr>
                        <a:t>m</a:t>
                      </a:r>
                      <a:r>
                        <a:rPr lang="en-US" sz="1400" b="1" u="sng" dirty="0">
                          <a:solidFill>
                            <a:srgbClr val="FF00FF"/>
                          </a:solidFill>
                          <a:effectLst/>
                          <a:latin typeface="Arial"/>
                          <a:ea typeface="Times New Roman"/>
                        </a:rPr>
                        <a:t>ent ra</a:t>
                      </a:r>
                      <a:r>
                        <a:rPr lang="en-US" sz="1400" b="1" u="sng" spc="-10" dirty="0">
                          <a:solidFill>
                            <a:srgbClr val="FF00FF"/>
                          </a:solidFill>
                          <a:effectLst/>
                          <a:latin typeface="Arial"/>
                          <a:ea typeface="Times New Roman"/>
                        </a:rPr>
                        <a:t>t</a:t>
                      </a:r>
                      <a:r>
                        <a:rPr lang="en-US" sz="1400" b="1" u="sng" dirty="0">
                          <a:solidFill>
                            <a:srgbClr val="FF00FF"/>
                          </a:solidFill>
                          <a:effectLst/>
                          <a:latin typeface="Arial"/>
                          <a:ea typeface="Times New Roman"/>
                        </a:rPr>
                        <a:t>her than perso</a:t>
                      </a:r>
                      <a:r>
                        <a:rPr lang="en-US" sz="1400" b="1" u="sng" spc="-5" dirty="0">
                          <a:solidFill>
                            <a:srgbClr val="FF00FF"/>
                          </a:solidFill>
                          <a:effectLst/>
                          <a:latin typeface="Arial"/>
                          <a:ea typeface="Times New Roman"/>
                        </a:rPr>
                        <a:t>n</a:t>
                      </a:r>
                      <a:r>
                        <a:rPr lang="en-US" sz="1400" b="1" u="sng" dirty="0">
                          <a:solidFill>
                            <a:srgbClr val="FF00FF"/>
                          </a:solidFill>
                          <a:effectLst/>
                          <a:latin typeface="Arial"/>
                          <a:ea typeface="Times New Roman"/>
                        </a:rPr>
                        <a:t>al n</a:t>
                      </a:r>
                      <a:r>
                        <a:rPr lang="en-US" sz="1400" b="1" u="sng" spc="-5" dirty="0">
                          <a:solidFill>
                            <a:srgbClr val="FF00FF"/>
                          </a:solidFill>
                          <a:effectLst/>
                          <a:latin typeface="Arial"/>
                          <a:ea typeface="Times New Roman"/>
                        </a:rPr>
                        <a:t>a</a:t>
                      </a:r>
                      <a:r>
                        <a:rPr lang="en-US" sz="1400" b="1" u="sng" dirty="0">
                          <a:solidFill>
                            <a:srgbClr val="FF00FF"/>
                          </a:solidFill>
                          <a:effectLst/>
                          <a:latin typeface="Arial"/>
                          <a:ea typeface="Times New Roman"/>
                        </a:rPr>
                        <a:t>rratives and o</a:t>
                      </a:r>
                      <a:r>
                        <a:rPr lang="en-US" sz="1400" b="1" u="sng" spc="-10" dirty="0">
                          <a:solidFill>
                            <a:srgbClr val="FF00FF"/>
                          </a:solidFill>
                          <a:effectLst/>
                          <a:latin typeface="Arial"/>
                          <a:ea typeface="Times New Roman"/>
                        </a:rPr>
                        <a:t>t</a:t>
                      </a:r>
                      <a:r>
                        <a:rPr lang="en-US" sz="1400" b="1" u="sng" dirty="0">
                          <a:solidFill>
                            <a:srgbClr val="FF00FF"/>
                          </a:solidFill>
                          <a:effectLst/>
                          <a:latin typeface="Arial"/>
                          <a:ea typeface="Times New Roman"/>
                        </a:rPr>
                        <a:t>her f</a:t>
                      </a:r>
                      <a:r>
                        <a:rPr lang="en-US" sz="1400" b="1" u="sng" spc="5" dirty="0">
                          <a:solidFill>
                            <a:srgbClr val="FF00FF"/>
                          </a:solidFill>
                          <a:effectLst/>
                          <a:latin typeface="Arial"/>
                          <a:ea typeface="Times New Roman"/>
                        </a:rPr>
                        <a:t>o</a:t>
                      </a:r>
                      <a:r>
                        <a:rPr lang="en-US" sz="1400" b="1" u="sng" dirty="0">
                          <a:solidFill>
                            <a:srgbClr val="FF00FF"/>
                          </a:solidFill>
                          <a:effectLst/>
                          <a:latin typeface="Arial"/>
                          <a:ea typeface="Times New Roman"/>
                        </a:rPr>
                        <a:t>rms of</a:t>
                      </a:r>
                      <a:r>
                        <a:rPr lang="en-US" sz="1400" b="1" u="sng" spc="-10" dirty="0">
                          <a:solidFill>
                            <a:srgbClr val="FF00FF"/>
                          </a:solidFill>
                          <a:effectLst/>
                          <a:latin typeface="Arial"/>
                          <a:ea typeface="Times New Roman"/>
                        </a:rPr>
                        <a:t> </a:t>
                      </a:r>
                      <a:r>
                        <a:rPr lang="en-US" sz="1400" b="1" u="sng" dirty="0">
                          <a:solidFill>
                            <a:srgbClr val="FF00FF"/>
                          </a:solidFill>
                          <a:effectLst/>
                          <a:latin typeface="Arial"/>
                          <a:ea typeface="Times New Roman"/>
                        </a:rPr>
                        <a:t>decontextual</a:t>
                      </a:r>
                      <a:r>
                        <a:rPr lang="en-US" sz="1400" b="1" u="sng" spc="-5" dirty="0">
                          <a:solidFill>
                            <a:srgbClr val="FF00FF"/>
                          </a:solidFill>
                          <a:effectLst/>
                          <a:latin typeface="Arial"/>
                          <a:ea typeface="Times New Roman"/>
                        </a:rPr>
                        <a:t>i</a:t>
                      </a:r>
                      <a:r>
                        <a:rPr lang="en-US" sz="1400" b="1" u="sng" spc="5" dirty="0">
                          <a:solidFill>
                            <a:srgbClr val="FF00FF"/>
                          </a:solidFill>
                          <a:effectLst/>
                          <a:latin typeface="Arial"/>
                          <a:ea typeface="Times New Roman"/>
                        </a:rPr>
                        <a:t>z</a:t>
                      </a:r>
                      <a:r>
                        <a:rPr lang="en-US" sz="1400" b="1" u="sng" dirty="0">
                          <a:solidFill>
                            <a:srgbClr val="FF00FF"/>
                          </a:solidFill>
                          <a:effectLst/>
                          <a:latin typeface="Arial"/>
                          <a:ea typeface="Times New Roman"/>
                        </a:rPr>
                        <a:t>ed </a:t>
                      </a:r>
                      <a:r>
                        <a:rPr lang="en-US" sz="1400" b="1" u="sng" spc="-5" dirty="0">
                          <a:solidFill>
                            <a:srgbClr val="FF00FF"/>
                          </a:solidFill>
                          <a:effectLst/>
                          <a:latin typeface="Arial"/>
                          <a:ea typeface="Times New Roman"/>
                        </a:rPr>
                        <a:t>p</a:t>
                      </a:r>
                      <a:r>
                        <a:rPr lang="en-US" sz="1400" b="1" u="sng" dirty="0">
                          <a:solidFill>
                            <a:srgbClr val="FF00FF"/>
                          </a:solidFill>
                          <a:effectLst/>
                          <a:latin typeface="Arial"/>
                          <a:ea typeface="Times New Roman"/>
                        </a:rPr>
                        <a:t>ro</a:t>
                      </a:r>
                      <a:r>
                        <a:rPr lang="en-US" sz="1400" b="1" u="sng" spc="-5" dirty="0">
                          <a:solidFill>
                            <a:srgbClr val="FF00FF"/>
                          </a:solidFill>
                          <a:effectLst/>
                          <a:latin typeface="Arial"/>
                          <a:ea typeface="Times New Roman"/>
                        </a:rPr>
                        <a:t>m</a:t>
                      </a:r>
                      <a:r>
                        <a:rPr lang="en-US" sz="1400" b="1" u="sng" dirty="0">
                          <a:solidFill>
                            <a:srgbClr val="FF00FF"/>
                          </a:solidFill>
                          <a:effectLst/>
                          <a:latin typeface="Arial"/>
                          <a:ea typeface="Times New Roman"/>
                        </a:rPr>
                        <a:t>pts.</a:t>
                      </a:r>
                      <a:r>
                        <a:rPr lang="en-US" sz="1400" b="1" u="sng" spc="270" dirty="0">
                          <a:solidFill>
                            <a:srgbClr val="FF00FF"/>
                          </a:solidFill>
                          <a:effectLst/>
                          <a:latin typeface="Arial"/>
                          <a:ea typeface="Times New Roman"/>
                        </a:rPr>
                        <a:t> </a:t>
                      </a:r>
                      <a:r>
                        <a:rPr lang="en-US" sz="1400" b="1" u="sng" dirty="0">
                          <a:solidFill>
                            <a:srgbClr val="FF00FF"/>
                          </a:solidFill>
                          <a:effectLst/>
                          <a:latin typeface="Arial"/>
                          <a:ea typeface="Times New Roman"/>
                        </a:rPr>
                        <a:t>While the n</a:t>
                      </a:r>
                      <a:r>
                        <a:rPr lang="en-US" sz="1400" b="1" u="sng" spc="-5" dirty="0">
                          <a:solidFill>
                            <a:srgbClr val="FF00FF"/>
                          </a:solidFill>
                          <a:effectLst/>
                          <a:latin typeface="Arial"/>
                          <a:ea typeface="Times New Roman"/>
                        </a:rPr>
                        <a:t>a</a:t>
                      </a:r>
                      <a:r>
                        <a:rPr lang="en-US" sz="1400" b="1" u="sng" dirty="0">
                          <a:solidFill>
                            <a:srgbClr val="FF00FF"/>
                          </a:solidFill>
                          <a:effectLst/>
                          <a:latin typeface="Arial"/>
                          <a:ea typeface="Times New Roman"/>
                        </a:rPr>
                        <a:t>rrative </a:t>
                      </a:r>
                      <a:r>
                        <a:rPr lang="en-US" sz="1400" b="1" u="sng" dirty="0" smtClean="0">
                          <a:solidFill>
                            <a:srgbClr val="FF00FF"/>
                          </a:solidFill>
                          <a:effectLst/>
                          <a:latin typeface="Arial"/>
                          <a:ea typeface="Times New Roman"/>
                        </a:rPr>
                        <a:t>still has </a:t>
                      </a:r>
                      <a:r>
                        <a:rPr lang="en-US" sz="1400" b="1" u="sng" spc="-5" dirty="0">
                          <a:solidFill>
                            <a:srgbClr val="FF00FF"/>
                          </a:solidFill>
                          <a:effectLst/>
                          <a:latin typeface="Arial"/>
                          <a:ea typeface="Times New Roman"/>
                        </a:rPr>
                        <a:t>a</a:t>
                      </a:r>
                      <a:r>
                        <a:rPr lang="en-US" sz="1400" b="1" u="sng" dirty="0">
                          <a:solidFill>
                            <a:srgbClr val="FF00FF"/>
                          </a:solidFill>
                          <a:effectLst/>
                          <a:latin typeface="Arial"/>
                          <a:ea typeface="Times New Roman"/>
                        </a:rPr>
                        <a:t>n imp</a:t>
                      </a:r>
                      <a:r>
                        <a:rPr lang="en-US" sz="1400" b="1" u="sng" spc="-5" dirty="0">
                          <a:solidFill>
                            <a:srgbClr val="FF00FF"/>
                          </a:solidFill>
                          <a:effectLst/>
                          <a:latin typeface="Arial"/>
                          <a:ea typeface="Times New Roman"/>
                        </a:rPr>
                        <a:t>o</a:t>
                      </a:r>
                      <a:r>
                        <a:rPr lang="en-US" sz="1400" b="1" u="sng" dirty="0">
                          <a:solidFill>
                            <a:srgbClr val="FF00FF"/>
                          </a:solidFill>
                          <a:effectLst/>
                          <a:latin typeface="Arial"/>
                          <a:ea typeface="Times New Roman"/>
                        </a:rPr>
                        <a:t>rtant role, stu</a:t>
                      </a:r>
                      <a:r>
                        <a:rPr lang="en-US" sz="1400" b="1" u="sng" spc="-5" dirty="0">
                          <a:solidFill>
                            <a:srgbClr val="FF00FF"/>
                          </a:solidFill>
                          <a:effectLst/>
                          <a:latin typeface="Arial"/>
                          <a:ea typeface="Times New Roman"/>
                        </a:rPr>
                        <a:t>d</a:t>
                      </a:r>
                      <a:r>
                        <a:rPr lang="en-US" sz="1400" b="1" u="sng" dirty="0">
                          <a:solidFill>
                            <a:srgbClr val="FF00FF"/>
                          </a:solidFill>
                          <a:effectLst/>
                          <a:latin typeface="Arial"/>
                          <a:ea typeface="Times New Roman"/>
                        </a:rPr>
                        <a:t>ents deve</a:t>
                      </a:r>
                      <a:r>
                        <a:rPr lang="en-US" sz="1400" b="1" u="sng" spc="-5" dirty="0">
                          <a:solidFill>
                            <a:srgbClr val="FF00FF"/>
                          </a:solidFill>
                          <a:effectLst/>
                          <a:latin typeface="Arial"/>
                          <a:ea typeface="Times New Roman"/>
                        </a:rPr>
                        <a:t>l</a:t>
                      </a:r>
                      <a:r>
                        <a:rPr lang="en-US" sz="1400" b="1" u="sng" dirty="0">
                          <a:solidFill>
                            <a:srgbClr val="FF00FF"/>
                          </a:solidFill>
                          <a:effectLst/>
                          <a:latin typeface="Arial"/>
                          <a:ea typeface="Times New Roman"/>
                        </a:rPr>
                        <a:t>op</a:t>
                      </a:r>
                      <a:r>
                        <a:rPr lang="en-US" sz="1400" b="1" u="sng" spc="-10" dirty="0">
                          <a:solidFill>
                            <a:srgbClr val="FF00FF"/>
                          </a:solidFill>
                          <a:effectLst/>
                          <a:latin typeface="Arial"/>
                          <a:ea typeface="Times New Roman"/>
                        </a:rPr>
                        <a:t> </a:t>
                      </a:r>
                      <a:r>
                        <a:rPr lang="en-US" sz="1400" b="1" u="sng" dirty="0">
                          <a:solidFill>
                            <a:srgbClr val="FF00FF"/>
                          </a:solidFill>
                          <a:effectLst/>
                          <a:latin typeface="Arial"/>
                          <a:ea typeface="Times New Roman"/>
                        </a:rPr>
                        <a:t>skil</a:t>
                      </a:r>
                      <a:r>
                        <a:rPr lang="en-US" sz="1400" b="1" u="sng" spc="5" dirty="0">
                          <a:solidFill>
                            <a:srgbClr val="FF00FF"/>
                          </a:solidFill>
                          <a:effectLst/>
                          <a:latin typeface="Arial"/>
                          <a:ea typeface="Times New Roman"/>
                        </a:rPr>
                        <a:t>l</a:t>
                      </a:r>
                      <a:r>
                        <a:rPr lang="en-US" sz="1400" b="1" u="sng" dirty="0">
                          <a:solidFill>
                            <a:srgbClr val="FF00FF"/>
                          </a:solidFill>
                          <a:effectLst/>
                          <a:latin typeface="Arial"/>
                          <a:ea typeface="Times New Roman"/>
                        </a:rPr>
                        <a:t>s thr</a:t>
                      </a:r>
                      <a:r>
                        <a:rPr lang="en-US" sz="1400" b="1" u="sng" spc="-5" dirty="0">
                          <a:solidFill>
                            <a:srgbClr val="FF00FF"/>
                          </a:solidFill>
                          <a:effectLst/>
                          <a:latin typeface="Arial"/>
                          <a:ea typeface="Times New Roman"/>
                        </a:rPr>
                        <a:t>o</a:t>
                      </a:r>
                      <a:r>
                        <a:rPr lang="en-US" sz="1400" b="1" u="sng" dirty="0">
                          <a:solidFill>
                            <a:srgbClr val="FF00FF"/>
                          </a:solidFill>
                          <a:effectLst/>
                          <a:latin typeface="Arial"/>
                          <a:ea typeface="Times New Roman"/>
                        </a:rPr>
                        <a:t>ugh</a:t>
                      </a:r>
                      <a:r>
                        <a:rPr lang="en-US" sz="1400" b="1" u="sng" spc="-5" dirty="0">
                          <a:solidFill>
                            <a:srgbClr val="FF00FF"/>
                          </a:solidFill>
                          <a:effectLst/>
                          <a:latin typeface="Arial"/>
                          <a:ea typeface="Times New Roman"/>
                        </a:rPr>
                        <a:t> </a:t>
                      </a:r>
                      <a:r>
                        <a:rPr lang="en-US" sz="1400" b="1" u="sng" dirty="0">
                          <a:solidFill>
                            <a:srgbClr val="FF00FF"/>
                          </a:solidFill>
                          <a:effectLst/>
                          <a:latin typeface="Arial"/>
                          <a:ea typeface="Times New Roman"/>
                        </a:rPr>
                        <a:t>written </a:t>
                      </a:r>
                      <a:r>
                        <a:rPr lang="en-US" sz="1400" b="1" u="sng" spc="-5" dirty="0">
                          <a:solidFill>
                            <a:srgbClr val="FF00FF"/>
                          </a:solidFill>
                          <a:effectLst/>
                          <a:latin typeface="Arial"/>
                          <a:ea typeface="Times New Roman"/>
                        </a:rPr>
                        <a:t>a</a:t>
                      </a:r>
                      <a:r>
                        <a:rPr lang="en-US" sz="1400" b="1" u="sng" spc="5" dirty="0">
                          <a:solidFill>
                            <a:srgbClr val="FF00FF"/>
                          </a:solidFill>
                          <a:effectLst/>
                          <a:latin typeface="Arial"/>
                          <a:ea typeface="Times New Roman"/>
                        </a:rPr>
                        <a:t>r</a:t>
                      </a:r>
                      <a:r>
                        <a:rPr lang="en-US" sz="1400" b="1" u="sng" dirty="0">
                          <a:solidFill>
                            <a:srgbClr val="FF00FF"/>
                          </a:solidFill>
                          <a:effectLst/>
                          <a:latin typeface="Arial"/>
                          <a:ea typeface="Times New Roman"/>
                        </a:rPr>
                        <a:t>gu</a:t>
                      </a:r>
                      <a:r>
                        <a:rPr lang="en-US" sz="1400" b="1" u="sng" spc="-5" dirty="0">
                          <a:solidFill>
                            <a:srgbClr val="FF00FF"/>
                          </a:solidFill>
                          <a:effectLst/>
                          <a:latin typeface="Arial"/>
                          <a:ea typeface="Times New Roman"/>
                        </a:rPr>
                        <a:t>m</a:t>
                      </a:r>
                      <a:r>
                        <a:rPr lang="en-US" sz="1400" b="1" u="sng" dirty="0">
                          <a:solidFill>
                            <a:srgbClr val="FF00FF"/>
                          </a:solidFill>
                          <a:effectLst/>
                          <a:latin typeface="Arial"/>
                          <a:ea typeface="Times New Roman"/>
                        </a:rPr>
                        <a:t>ents that r</a:t>
                      </a:r>
                      <a:r>
                        <a:rPr lang="en-US" sz="1400" b="1" u="sng" spc="-5" dirty="0">
                          <a:solidFill>
                            <a:srgbClr val="FF00FF"/>
                          </a:solidFill>
                          <a:effectLst/>
                          <a:latin typeface="Arial"/>
                          <a:ea typeface="Times New Roman"/>
                        </a:rPr>
                        <a:t>e</a:t>
                      </a:r>
                      <a:r>
                        <a:rPr lang="en-US" sz="1400" b="1" u="sng" dirty="0">
                          <a:solidFill>
                            <a:srgbClr val="FF00FF"/>
                          </a:solidFill>
                          <a:effectLst/>
                          <a:latin typeface="Arial"/>
                          <a:ea typeface="Times New Roman"/>
                        </a:rPr>
                        <a:t>s</a:t>
                      </a:r>
                      <a:r>
                        <a:rPr lang="en-US" sz="1400" b="1" u="sng" spc="-5" dirty="0">
                          <a:solidFill>
                            <a:srgbClr val="FF00FF"/>
                          </a:solidFill>
                          <a:effectLst/>
                          <a:latin typeface="Arial"/>
                          <a:ea typeface="Times New Roman"/>
                        </a:rPr>
                        <a:t>p</a:t>
                      </a:r>
                      <a:r>
                        <a:rPr lang="en-US" sz="1400" b="1" u="sng" dirty="0">
                          <a:solidFill>
                            <a:srgbClr val="FF00FF"/>
                          </a:solidFill>
                          <a:effectLst/>
                          <a:latin typeface="Arial"/>
                          <a:ea typeface="Times New Roman"/>
                        </a:rPr>
                        <a:t>ond to the ide</a:t>
                      </a:r>
                      <a:r>
                        <a:rPr lang="en-US" sz="1400" b="1" u="sng" spc="-5" dirty="0">
                          <a:solidFill>
                            <a:srgbClr val="FF00FF"/>
                          </a:solidFill>
                          <a:effectLst/>
                          <a:latin typeface="Arial"/>
                          <a:ea typeface="Times New Roman"/>
                        </a:rPr>
                        <a:t>a</a:t>
                      </a:r>
                      <a:r>
                        <a:rPr lang="en-US" sz="1400" b="1" u="sng" dirty="0">
                          <a:solidFill>
                            <a:srgbClr val="FF00FF"/>
                          </a:solidFill>
                          <a:effectLst/>
                          <a:latin typeface="Arial"/>
                          <a:ea typeface="Times New Roman"/>
                        </a:rPr>
                        <a:t>s, events, facts, </a:t>
                      </a:r>
                      <a:r>
                        <a:rPr lang="en-US" sz="1400" b="1" u="sng" spc="-5" dirty="0">
                          <a:solidFill>
                            <a:srgbClr val="FF00FF"/>
                          </a:solidFill>
                          <a:effectLst/>
                          <a:latin typeface="Arial"/>
                          <a:ea typeface="Times New Roman"/>
                        </a:rPr>
                        <a:t>a</a:t>
                      </a:r>
                      <a:r>
                        <a:rPr lang="en-US" sz="1400" b="1" u="sng" dirty="0">
                          <a:solidFill>
                            <a:srgbClr val="FF00FF"/>
                          </a:solidFill>
                          <a:effectLst/>
                          <a:latin typeface="Arial"/>
                          <a:ea typeface="Times New Roman"/>
                        </a:rPr>
                        <a:t>nd ar</a:t>
                      </a:r>
                      <a:r>
                        <a:rPr lang="en-US" sz="1400" b="1" u="sng" spc="-5" dirty="0">
                          <a:solidFill>
                            <a:srgbClr val="FF00FF"/>
                          </a:solidFill>
                          <a:effectLst/>
                          <a:latin typeface="Arial"/>
                          <a:ea typeface="Times New Roman"/>
                        </a:rPr>
                        <a:t>g</a:t>
                      </a:r>
                      <a:r>
                        <a:rPr lang="en-US" sz="1400" b="1" u="sng" dirty="0">
                          <a:solidFill>
                            <a:srgbClr val="FF00FF"/>
                          </a:solidFill>
                          <a:effectLst/>
                          <a:latin typeface="Arial"/>
                          <a:ea typeface="Times New Roman"/>
                        </a:rPr>
                        <a:t>um</a:t>
                      </a:r>
                      <a:r>
                        <a:rPr lang="en-US" sz="1400" b="1" u="sng" spc="-5" dirty="0">
                          <a:solidFill>
                            <a:srgbClr val="FF00FF"/>
                          </a:solidFill>
                          <a:effectLst/>
                          <a:latin typeface="Arial"/>
                          <a:ea typeface="Times New Roman"/>
                        </a:rPr>
                        <a:t>e</a:t>
                      </a:r>
                      <a:r>
                        <a:rPr lang="en-US" sz="1400" b="1" u="sng" dirty="0">
                          <a:solidFill>
                            <a:srgbClr val="FF00FF"/>
                          </a:solidFill>
                          <a:effectLst/>
                          <a:latin typeface="Arial"/>
                          <a:ea typeface="Times New Roman"/>
                        </a:rPr>
                        <a:t>nts presented in</a:t>
                      </a:r>
                      <a:r>
                        <a:rPr lang="en-US" sz="1400" b="1" u="sng" spc="-10" dirty="0">
                          <a:solidFill>
                            <a:srgbClr val="FF00FF"/>
                          </a:solidFill>
                          <a:effectLst/>
                          <a:latin typeface="Arial"/>
                          <a:ea typeface="Times New Roman"/>
                        </a:rPr>
                        <a:t> </a:t>
                      </a:r>
                      <a:r>
                        <a:rPr lang="en-US" sz="1400" b="1" u="sng" dirty="0">
                          <a:solidFill>
                            <a:srgbClr val="FF00FF"/>
                          </a:solidFill>
                          <a:effectLst/>
                          <a:latin typeface="Arial"/>
                          <a:ea typeface="Times New Roman"/>
                        </a:rPr>
                        <a:t>the texts they read.</a:t>
                      </a:r>
                      <a:endParaRPr lang="en-US" sz="1400" b="1" u="sng" dirty="0">
                        <a:solidFill>
                          <a:srgbClr val="FF00FF"/>
                        </a:solidFill>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2136">
                <a:tc>
                  <a:txBody>
                    <a:bodyPr/>
                    <a:lstStyle/>
                    <a:p>
                      <a:pPr marL="64770" marR="0">
                        <a:lnSpc>
                          <a:spcPts val="1135"/>
                        </a:lnSpc>
                        <a:spcBef>
                          <a:spcPts val="0"/>
                        </a:spcBef>
                        <a:spcAft>
                          <a:spcPts val="0"/>
                        </a:spcAft>
                      </a:pPr>
                      <a:r>
                        <a:rPr lang="en-US" sz="1000">
                          <a:effectLst/>
                          <a:latin typeface="Arial"/>
                          <a:ea typeface="Times New Roman"/>
                        </a:rPr>
                        <a:t>Shift 6</a:t>
                      </a:r>
                      <a:endParaRPr lang="en-US" sz="12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0">
                        <a:lnSpc>
                          <a:spcPts val="1135"/>
                        </a:lnSpc>
                        <a:spcBef>
                          <a:spcPts val="0"/>
                        </a:spcBef>
                        <a:spcAft>
                          <a:spcPts val="0"/>
                        </a:spcAft>
                      </a:pPr>
                      <a:endParaRPr lang="en-US" sz="1000" dirty="0" smtClean="0">
                        <a:effectLst/>
                        <a:latin typeface="Arial"/>
                        <a:ea typeface="Times New Roman"/>
                      </a:endParaRPr>
                    </a:p>
                    <a:p>
                      <a:pPr marL="65405" marR="0">
                        <a:lnSpc>
                          <a:spcPts val="1135"/>
                        </a:lnSpc>
                        <a:spcBef>
                          <a:spcPts val="0"/>
                        </a:spcBef>
                        <a:spcAft>
                          <a:spcPts val="0"/>
                        </a:spcAft>
                      </a:pPr>
                      <a:r>
                        <a:rPr lang="en-US" sz="1000" dirty="0" smtClean="0">
                          <a:effectLst/>
                          <a:latin typeface="Arial"/>
                          <a:ea typeface="Times New Roman"/>
                        </a:rPr>
                        <a:t>Acad</a:t>
                      </a:r>
                      <a:r>
                        <a:rPr lang="en-US" sz="1000" spc="-5" dirty="0" smtClean="0">
                          <a:effectLst/>
                          <a:latin typeface="Arial"/>
                          <a:ea typeface="Times New Roman"/>
                        </a:rPr>
                        <a:t>e</a:t>
                      </a:r>
                      <a:r>
                        <a:rPr lang="en-US" sz="1000" dirty="0" smtClean="0">
                          <a:effectLst/>
                          <a:latin typeface="Arial"/>
                          <a:ea typeface="Times New Roman"/>
                        </a:rPr>
                        <a:t>mic</a:t>
                      </a:r>
                      <a:endParaRPr lang="en-US" sz="1200" dirty="0">
                        <a:effectLst/>
                        <a:latin typeface="Times New Roman"/>
                        <a:ea typeface="Times New Roman"/>
                      </a:endParaRPr>
                    </a:p>
                    <a:p>
                      <a:pPr marL="64770" marR="0">
                        <a:lnSpc>
                          <a:spcPts val="1145"/>
                        </a:lnSpc>
                        <a:spcBef>
                          <a:spcPts val="0"/>
                        </a:spcBef>
                        <a:spcAft>
                          <a:spcPts val="0"/>
                        </a:spcAft>
                      </a:pPr>
                      <a:r>
                        <a:rPr lang="en-US" sz="1000" dirty="0">
                          <a:effectLst/>
                          <a:latin typeface="Arial"/>
                          <a:ea typeface="Times New Roman"/>
                        </a:rPr>
                        <a:t>Vo</a:t>
                      </a:r>
                      <a:r>
                        <a:rPr lang="en-US" sz="1000" spc="5" dirty="0">
                          <a:effectLst/>
                          <a:latin typeface="Arial"/>
                          <a:ea typeface="Times New Roman"/>
                        </a:rPr>
                        <a:t>c</a:t>
                      </a:r>
                      <a:r>
                        <a:rPr lang="en-US" sz="1000" dirty="0">
                          <a:effectLst/>
                          <a:latin typeface="Arial"/>
                          <a:ea typeface="Times New Roman"/>
                        </a:rPr>
                        <a:t>abulary</a:t>
                      </a:r>
                      <a:endParaRPr lang="en-US"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184785">
                        <a:lnSpc>
                          <a:spcPts val="1150"/>
                        </a:lnSpc>
                        <a:spcBef>
                          <a:spcPts val="5"/>
                        </a:spcBef>
                        <a:spcAft>
                          <a:spcPts val="0"/>
                        </a:spcAft>
                      </a:pPr>
                      <a:endParaRPr lang="en-US" sz="1000" dirty="0" smtClean="0">
                        <a:effectLst/>
                        <a:latin typeface="Arial"/>
                        <a:ea typeface="Times New Roman"/>
                      </a:endParaRPr>
                    </a:p>
                    <a:p>
                      <a:pPr marL="64770" marR="184785">
                        <a:lnSpc>
                          <a:spcPts val="1150"/>
                        </a:lnSpc>
                        <a:spcBef>
                          <a:spcPts val="5"/>
                        </a:spcBef>
                        <a:spcAft>
                          <a:spcPts val="0"/>
                        </a:spcAft>
                      </a:pPr>
                      <a:r>
                        <a:rPr lang="en-US" sz="1400" b="1" u="sng" dirty="0" smtClean="0">
                          <a:solidFill>
                            <a:srgbClr val="FF00FF"/>
                          </a:solidFill>
                          <a:effectLst/>
                          <a:latin typeface="Arial"/>
                          <a:ea typeface="Times New Roman"/>
                        </a:rPr>
                        <a:t>Students</a:t>
                      </a:r>
                      <a:r>
                        <a:rPr lang="en-US" sz="1400" b="1" u="sng" spc="-10" dirty="0" smtClean="0">
                          <a:solidFill>
                            <a:srgbClr val="FF00FF"/>
                          </a:solidFill>
                          <a:effectLst/>
                          <a:latin typeface="Arial"/>
                          <a:ea typeface="Times New Roman"/>
                        </a:rPr>
                        <a:t> </a:t>
                      </a:r>
                      <a:r>
                        <a:rPr lang="en-US" sz="1400" b="1" u="sng" dirty="0">
                          <a:solidFill>
                            <a:srgbClr val="FF00FF"/>
                          </a:solidFill>
                          <a:effectLst/>
                          <a:latin typeface="Arial"/>
                          <a:ea typeface="Times New Roman"/>
                        </a:rPr>
                        <a:t>co</a:t>
                      </a:r>
                      <a:r>
                        <a:rPr lang="en-US" sz="1400" b="1" u="sng" spc="-5" dirty="0">
                          <a:solidFill>
                            <a:srgbClr val="FF00FF"/>
                          </a:solidFill>
                          <a:effectLst/>
                          <a:latin typeface="Arial"/>
                          <a:ea typeface="Times New Roman"/>
                        </a:rPr>
                        <a:t>n</a:t>
                      </a:r>
                      <a:r>
                        <a:rPr lang="en-US" sz="1400" b="1" u="sng" spc="5" dirty="0">
                          <a:solidFill>
                            <a:srgbClr val="FF00FF"/>
                          </a:solidFill>
                          <a:effectLst/>
                          <a:latin typeface="Arial"/>
                          <a:ea typeface="Times New Roman"/>
                        </a:rPr>
                        <a:t>s</a:t>
                      </a:r>
                      <a:r>
                        <a:rPr lang="en-US" sz="1400" b="1" u="sng" dirty="0">
                          <a:solidFill>
                            <a:srgbClr val="FF00FF"/>
                          </a:solidFill>
                          <a:effectLst/>
                          <a:latin typeface="Arial"/>
                          <a:ea typeface="Times New Roman"/>
                        </a:rPr>
                        <a:t>tantly build voc</a:t>
                      </a:r>
                      <a:r>
                        <a:rPr lang="en-US" sz="1400" b="1" u="sng" spc="-5" dirty="0">
                          <a:solidFill>
                            <a:srgbClr val="FF00FF"/>
                          </a:solidFill>
                          <a:effectLst/>
                          <a:latin typeface="Arial"/>
                          <a:ea typeface="Times New Roman"/>
                        </a:rPr>
                        <a:t>a</a:t>
                      </a:r>
                      <a:r>
                        <a:rPr lang="en-US" sz="1400" b="1" u="sng" dirty="0">
                          <a:solidFill>
                            <a:srgbClr val="FF00FF"/>
                          </a:solidFill>
                          <a:effectLst/>
                          <a:latin typeface="Arial"/>
                          <a:ea typeface="Times New Roman"/>
                        </a:rPr>
                        <a:t>bul</a:t>
                      </a:r>
                      <a:r>
                        <a:rPr lang="en-US" sz="1400" b="1" u="sng" spc="-5" dirty="0">
                          <a:solidFill>
                            <a:srgbClr val="FF00FF"/>
                          </a:solidFill>
                          <a:effectLst/>
                          <a:latin typeface="Arial"/>
                          <a:ea typeface="Times New Roman"/>
                        </a:rPr>
                        <a:t>a</a:t>
                      </a:r>
                      <a:r>
                        <a:rPr lang="en-US" sz="1400" b="1" u="sng" dirty="0">
                          <a:solidFill>
                            <a:srgbClr val="FF00FF"/>
                          </a:solidFill>
                          <a:effectLst/>
                          <a:latin typeface="Arial"/>
                          <a:ea typeface="Times New Roman"/>
                        </a:rPr>
                        <a:t>ry they need to access gr</a:t>
                      </a:r>
                      <a:r>
                        <a:rPr lang="en-US" sz="1400" b="1" u="sng" spc="-5" dirty="0">
                          <a:solidFill>
                            <a:srgbClr val="FF00FF"/>
                          </a:solidFill>
                          <a:effectLst/>
                          <a:latin typeface="Arial"/>
                          <a:ea typeface="Times New Roman"/>
                        </a:rPr>
                        <a:t>a</a:t>
                      </a:r>
                      <a:r>
                        <a:rPr lang="en-US" sz="1400" b="1" u="sng" dirty="0">
                          <a:solidFill>
                            <a:srgbClr val="FF00FF"/>
                          </a:solidFill>
                          <a:effectLst/>
                          <a:latin typeface="Arial"/>
                          <a:ea typeface="Times New Roman"/>
                        </a:rPr>
                        <a:t>de le</a:t>
                      </a:r>
                      <a:r>
                        <a:rPr lang="en-US" sz="1400" b="1" u="sng" spc="-10" dirty="0">
                          <a:solidFill>
                            <a:srgbClr val="FF00FF"/>
                          </a:solidFill>
                          <a:effectLst/>
                          <a:latin typeface="Arial"/>
                          <a:ea typeface="Times New Roman"/>
                        </a:rPr>
                        <a:t>v</a:t>
                      </a:r>
                      <a:r>
                        <a:rPr lang="en-US" sz="1400" b="1" u="sng" dirty="0">
                          <a:solidFill>
                            <a:srgbClr val="FF00FF"/>
                          </a:solidFill>
                          <a:effectLst/>
                          <a:latin typeface="Arial"/>
                          <a:ea typeface="Times New Roman"/>
                        </a:rPr>
                        <a:t>el comp</a:t>
                      </a:r>
                      <a:r>
                        <a:rPr lang="en-US" sz="1400" b="1" u="sng" spc="-5" dirty="0">
                          <a:solidFill>
                            <a:srgbClr val="FF00FF"/>
                          </a:solidFill>
                          <a:effectLst/>
                          <a:latin typeface="Arial"/>
                          <a:ea typeface="Times New Roman"/>
                        </a:rPr>
                        <a:t>l</a:t>
                      </a:r>
                      <a:r>
                        <a:rPr lang="en-US" sz="1400" b="1" u="sng" dirty="0">
                          <a:solidFill>
                            <a:srgbClr val="FF00FF"/>
                          </a:solidFill>
                          <a:effectLst/>
                          <a:latin typeface="Arial"/>
                          <a:ea typeface="Times New Roman"/>
                        </a:rPr>
                        <a:t>ex texts by foc</a:t>
                      </a:r>
                      <a:r>
                        <a:rPr lang="en-US" sz="1400" b="1" u="sng" spc="-5" dirty="0">
                          <a:solidFill>
                            <a:srgbClr val="FF00FF"/>
                          </a:solidFill>
                          <a:effectLst/>
                          <a:latin typeface="Arial"/>
                          <a:ea typeface="Times New Roman"/>
                        </a:rPr>
                        <a:t>u</a:t>
                      </a:r>
                      <a:r>
                        <a:rPr lang="en-US" sz="1400" b="1" u="sng" dirty="0">
                          <a:solidFill>
                            <a:srgbClr val="FF00FF"/>
                          </a:solidFill>
                          <a:effectLst/>
                          <a:latin typeface="Arial"/>
                          <a:ea typeface="Times New Roman"/>
                        </a:rPr>
                        <a:t>sing</a:t>
                      </a:r>
                      <a:r>
                        <a:rPr lang="en-US" sz="1400" b="1" u="sng" spc="-10" dirty="0">
                          <a:solidFill>
                            <a:srgbClr val="FF00FF"/>
                          </a:solidFill>
                          <a:effectLst/>
                          <a:latin typeface="Arial"/>
                          <a:ea typeface="Times New Roman"/>
                        </a:rPr>
                        <a:t> </a:t>
                      </a:r>
                      <a:r>
                        <a:rPr lang="en-US" sz="1400" b="1" u="sng" dirty="0">
                          <a:solidFill>
                            <a:srgbClr val="FF00FF"/>
                          </a:solidFill>
                          <a:effectLst/>
                          <a:latin typeface="Arial"/>
                          <a:ea typeface="Times New Roman"/>
                        </a:rPr>
                        <a:t>stra</a:t>
                      </a:r>
                      <a:r>
                        <a:rPr lang="en-US" sz="1400" b="1" u="sng" spc="-10" dirty="0">
                          <a:solidFill>
                            <a:srgbClr val="FF00FF"/>
                          </a:solidFill>
                          <a:effectLst/>
                          <a:latin typeface="Arial"/>
                          <a:ea typeface="Times New Roman"/>
                        </a:rPr>
                        <a:t>t</a:t>
                      </a:r>
                      <a:r>
                        <a:rPr lang="en-US" sz="1400" b="1" u="sng" dirty="0">
                          <a:solidFill>
                            <a:srgbClr val="FF00FF"/>
                          </a:solidFill>
                          <a:effectLst/>
                          <a:latin typeface="Arial"/>
                          <a:ea typeface="Times New Roman"/>
                        </a:rPr>
                        <a:t>egically on c</a:t>
                      </a:r>
                      <a:r>
                        <a:rPr lang="en-US" sz="1400" b="1" u="sng" spc="-5" dirty="0">
                          <a:solidFill>
                            <a:srgbClr val="FF00FF"/>
                          </a:solidFill>
                          <a:effectLst/>
                          <a:latin typeface="Arial"/>
                          <a:ea typeface="Times New Roman"/>
                        </a:rPr>
                        <a:t>o</a:t>
                      </a:r>
                      <a:r>
                        <a:rPr lang="en-US" sz="1400" b="1" u="sng" dirty="0">
                          <a:solidFill>
                            <a:srgbClr val="FF00FF"/>
                          </a:solidFill>
                          <a:effectLst/>
                          <a:latin typeface="Arial"/>
                          <a:ea typeface="Times New Roman"/>
                        </a:rPr>
                        <a:t>mpr</a:t>
                      </a:r>
                      <a:r>
                        <a:rPr lang="en-US" sz="1400" b="1" u="sng" spc="-5" dirty="0">
                          <a:solidFill>
                            <a:srgbClr val="FF00FF"/>
                          </a:solidFill>
                          <a:effectLst/>
                          <a:latin typeface="Arial"/>
                          <a:ea typeface="Times New Roman"/>
                        </a:rPr>
                        <a:t>e</a:t>
                      </a:r>
                      <a:r>
                        <a:rPr lang="en-US" sz="1400" b="1" u="sng" dirty="0">
                          <a:solidFill>
                            <a:srgbClr val="FF00FF"/>
                          </a:solidFill>
                          <a:effectLst/>
                          <a:latin typeface="Arial"/>
                          <a:ea typeface="Times New Roman"/>
                        </a:rPr>
                        <a:t>he</a:t>
                      </a:r>
                      <a:r>
                        <a:rPr lang="en-US" sz="1400" b="1" u="sng" spc="-5" dirty="0">
                          <a:solidFill>
                            <a:srgbClr val="FF00FF"/>
                          </a:solidFill>
                          <a:effectLst/>
                          <a:latin typeface="Arial"/>
                          <a:ea typeface="Times New Roman"/>
                        </a:rPr>
                        <a:t>n</a:t>
                      </a:r>
                      <a:r>
                        <a:rPr lang="en-US" sz="1400" b="1" u="sng" dirty="0">
                          <a:solidFill>
                            <a:srgbClr val="FF00FF"/>
                          </a:solidFill>
                          <a:effectLst/>
                          <a:latin typeface="Arial"/>
                          <a:ea typeface="Times New Roman"/>
                        </a:rPr>
                        <a:t>sion</a:t>
                      </a:r>
                      <a:r>
                        <a:rPr lang="en-US" sz="1400" b="1" u="sng" spc="-10" dirty="0">
                          <a:solidFill>
                            <a:srgbClr val="FF00FF"/>
                          </a:solidFill>
                          <a:effectLst/>
                          <a:latin typeface="Arial"/>
                          <a:ea typeface="Times New Roman"/>
                        </a:rPr>
                        <a:t> </a:t>
                      </a:r>
                      <a:r>
                        <a:rPr lang="en-US" sz="1400" b="1" u="sng" dirty="0">
                          <a:solidFill>
                            <a:srgbClr val="FF00FF"/>
                          </a:solidFill>
                          <a:effectLst/>
                          <a:latin typeface="Arial"/>
                          <a:ea typeface="Times New Roman"/>
                        </a:rPr>
                        <a:t>of pivotal words </a:t>
                      </a:r>
                      <a:r>
                        <a:rPr lang="en-US" sz="1000" dirty="0">
                          <a:effectLst/>
                          <a:latin typeface="Arial"/>
                          <a:ea typeface="Times New Roman"/>
                        </a:rPr>
                        <a:t>(s</a:t>
                      </a:r>
                      <a:r>
                        <a:rPr lang="en-US" sz="1000" spc="-5" dirty="0">
                          <a:effectLst/>
                          <a:latin typeface="Arial"/>
                          <a:ea typeface="Times New Roman"/>
                        </a:rPr>
                        <a:t>u</a:t>
                      </a:r>
                      <a:r>
                        <a:rPr lang="en-US" sz="1000" spc="5" dirty="0">
                          <a:effectLst/>
                          <a:latin typeface="Arial"/>
                          <a:ea typeface="Times New Roman"/>
                        </a:rPr>
                        <a:t>c</a:t>
                      </a:r>
                      <a:r>
                        <a:rPr lang="en-US" sz="1000" dirty="0">
                          <a:effectLst/>
                          <a:latin typeface="Arial"/>
                          <a:ea typeface="Times New Roman"/>
                        </a:rPr>
                        <a:t>h </a:t>
                      </a:r>
                      <a:r>
                        <a:rPr lang="en-US" sz="1000" spc="-5" dirty="0">
                          <a:effectLst/>
                          <a:latin typeface="Arial"/>
                          <a:ea typeface="Times New Roman"/>
                        </a:rPr>
                        <a:t>a</a:t>
                      </a:r>
                      <a:r>
                        <a:rPr lang="en-US" sz="1000" dirty="0">
                          <a:effectLst/>
                          <a:latin typeface="Arial"/>
                          <a:ea typeface="Times New Roman"/>
                        </a:rPr>
                        <a:t>s “disco</a:t>
                      </a:r>
                      <a:r>
                        <a:rPr lang="en-US" sz="1000" spc="-5" dirty="0">
                          <a:effectLst/>
                          <a:latin typeface="Arial"/>
                          <a:ea typeface="Times New Roman"/>
                        </a:rPr>
                        <a:t>u</a:t>
                      </a:r>
                      <a:r>
                        <a:rPr lang="en-US" sz="1000" dirty="0">
                          <a:effectLst/>
                          <a:latin typeface="Arial"/>
                          <a:ea typeface="Times New Roman"/>
                        </a:rPr>
                        <a:t>rse</a:t>
                      </a:r>
                      <a:r>
                        <a:rPr lang="en-US" sz="1000" dirty="0" smtClean="0">
                          <a:effectLst/>
                          <a:latin typeface="Arial"/>
                          <a:ea typeface="Times New Roman"/>
                        </a:rPr>
                        <a:t>,” “</a:t>
                      </a:r>
                      <a:r>
                        <a:rPr lang="en-US" sz="1000" dirty="0">
                          <a:effectLst/>
                          <a:latin typeface="Arial"/>
                          <a:ea typeface="Times New Roman"/>
                        </a:rPr>
                        <a:t>ge</a:t>
                      </a:r>
                      <a:r>
                        <a:rPr lang="en-US" sz="1000" spc="-5" dirty="0">
                          <a:effectLst/>
                          <a:latin typeface="Arial"/>
                          <a:ea typeface="Times New Roman"/>
                        </a:rPr>
                        <a:t>n</a:t>
                      </a:r>
                      <a:r>
                        <a:rPr lang="en-US" sz="1000" dirty="0">
                          <a:effectLst/>
                          <a:latin typeface="Arial"/>
                          <a:ea typeface="Times New Roman"/>
                        </a:rPr>
                        <a:t>eration,”</a:t>
                      </a:r>
                      <a:r>
                        <a:rPr lang="en-US" sz="1000" spc="-5" dirty="0">
                          <a:effectLst/>
                          <a:latin typeface="Arial"/>
                          <a:ea typeface="Times New Roman"/>
                        </a:rPr>
                        <a:t> </a:t>
                      </a:r>
                      <a:r>
                        <a:rPr lang="en-US" sz="1000" dirty="0">
                          <a:effectLst/>
                          <a:latin typeface="Arial"/>
                          <a:ea typeface="Times New Roman"/>
                        </a:rPr>
                        <a:t>“the</a:t>
                      </a:r>
                      <a:r>
                        <a:rPr lang="en-US" sz="1000" spc="-5" dirty="0">
                          <a:effectLst/>
                          <a:latin typeface="Arial"/>
                          <a:ea typeface="Times New Roman"/>
                        </a:rPr>
                        <a:t>o</a:t>
                      </a:r>
                      <a:r>
                        <a:rPr lang="en-US" sz="1000" dirty="0">
                          <a:effectLst/>
                          <a:latin typeface="Arial"/>
                          <a:ea typeface="Times New Roman"/>
                        </a:rPr>
                        <a:t>ry,” and</a:t>
                      </a:r>
                      <a:r>
                        <a:rPr lang="en-US" sz="1000" spc="-5" dirty="0">
                          <a:effectLst/>
                          <a:latin typeface="Arial"/>
                          <a:ea typeface="Times New Roman"/>
                        </a:rPr>
                        <a:t> </a:t>
                      </a:r>
                      <a:r>
                        <a:rPr lang="en-US" sz="1000" dirty="0">
                          <a:effectLst/>
                          <a:latin typeface="Arial"/>
                          <a:ea typeface="Times New Roman"/>
                        </a:rPr>
                        <a:t>“pr</a:t>
                      </a:r>
                      <a:r>
                        <a:rPr lang="en-US" sz="1000" spc="-5" dirty="0">
                          <a:effectLst/>
                          <a:latin typeface="Arial"/>
                          <a:ea typeface="Times New Roman"/>
                        </a:rPr>
                        <a:t>i</a:t>
                      </a:r>
                      <a:r>
                        <a:rPr lang="en-US" sz="1000" dirty="0">
                          <a:effectLst/>
                          <a:latin typeface="Arial"/>
                          <a:ea typeface="Times New Roman"/>
                        </a:rPr>
                        <a:t>nc</a:t>
                      </a:r>
                      <a:r>
                        <a:rPr lang="en-US" sz="1000" spc="-5" dirty="0">
                          <a:effectLst/>
                          <a:latin typeface="Arial"/>
                          <a:ea typeface="Times New Roman"/>
                        </a:rPr>
                        <a:t>i</a:t>
                      </a:r>
                      <a:r>
                        <a:rPr lang="en-US" sz="1000" dirty="0">
                          <a:effectLst/>
                          <a:latin typeface="Arial"/>
                          <a:ea typeface="Times New Roman"/>
                        </a:rPr>
                        <a:t>ple</a:t>
                      </a:r>
                      <a:r>
                        <a:rPr lang="en-US" sz="1000" spc="-5" dirty="0">
                          <a:effectLst/>
                          <a:latin typeface="Arial"/>
                          <a:ea typeface="Times New Roman"/>
                        </a:rPr>
                        <a:t>d</a:t>
                      </a:r>
                      <a:r>
                        <a:rPr lang="en-US" sz="1000" dirty="0">
                          <a:effectLst/>
                          <a:latin typeface="Arial"/>
                          <a:ea typeface="Times New Roman"/>
                        </a:rPr>
                        <a:t>”</a:t>
                      </a:r>
                      <a:r>
                        <a:rPr lang="en-US" sz="1000" spc="5" dirty="0">
                          <a:effectLst/>
                          <a:latin typeface="Arial"/>
                          <a:ea typeface="Times New Roman"/>
                        </a:rPr>
                        <a:t> </a:t>
                      </a:r>
                      <a:r>
                        <a:rPr lang="en-US" sz="1000" spc="-5" dirty="0">
                          <a:effectLst/>
                          <a:latin typeface="Arial"/>
                          <a:ea typeface="Times New Roman"/>
                        </a:rPr>
                        <a:t>a</a:t>
                      </a:r>
                      <a:r>
                        <a:rPr lang="en-US" sz="1000" dirty="0">
                          <a:effectLst/>
                          <a:latin typeface="Arial"/>
                          <a:ea typeface="Times New Roman"/>
                        </a:rPr>
                        <a:t>nd less on lit</a:t>
                      </a:r>
                      <a:r>
                        <a:rPr lang="en-US" sz="1000" spc="-5" dirty="0">
                          <a:effectLst/>
                          <a:latin typeface="Arial"/>
                          <a:ea typeface="Times New Roman"/>
                        </a:rPr>
                        <a:t>e</a:t>
                      </a:r>
                      <a:r>
                        <a:rPr lang="en-US" sz="1000" dirty="0">
                          <a:effectLst/>
                          <a:latin typeface="Arial"/>
                          <a:ea typeface="Times New Roman"/>
                        </a:rPr>
                        <a:t>rary ter</a:t>
                      </a:r>
                      <a:r>
                        <a:rPr lang="en-US" sz="1000" spc="-5" dirty="0">
                          <a:effectLst/>
                          <a:latin typeface="Arial"/>
                          <a:ea typeface="Times New Roman"/>
                        </a:rPr>
                        <a:t>m</a:t>
                      </a:r>
                      <a:r>
                        <a:rPr lang="en-US" sz="1000" dirty="0">
                          <a:effectLst/>
                          <a:latin typeface="Arial"/>
                          <a:ea typeface="Times New Roman"/>
                        </a:rPr>
                        <a:t>s (such </a:t>
                      </a:r>
                      <a:r>
                        <a:rPr lang="en-US" sz="1000" spc="-5" dirty="0" smtClean="0">
                          <a:effectLst/>
                          <a:latin typeface="Arial"/>
                          <a:ea typeface="Times New Roman"/>
                        </a:rPr>
                        <a:t>a</a:t>
                      </a:r>
                      <a:r>
                        <a:rPr lang="en-US" sz="1000" dirty="0" smtClean="0">
                          <a:effectLst/>
                          <a:latin typeface="Arial"/>
                          <a:ea typeface="Times New Roman"/>
                        </a:rPr>
                        <a:t>s “</a:t>
                      </a:r>
                      <a:r>
                        <a:rPr lang="en-US" sz="1000" dirty="0">
                          <a:effectLst/>
                          <a:latin typeface="Arial"/>
                          <a:ea typeface="Times New Roman"/>
                        </a:rPr>
                        <a:t>on</a:t>
                      </a:r>
                      <a:r>
                        <a:rPr lang="en-US" sz="1000" spc="-5" dirty="0">
                          <a:effectLst/>
                          <a:latin typeface="Arial"/>
                          <a:ea typeface="Times New Roman"/>
                        </a:rPr>
                        <a:t>o</a:t>
                      </a:r>
                      <a:r>
                        <a:rPr lang="en-US" sz="1000" dirty="0">
                          <a:effectLst/>
                          <a:latin typeface="Arial"/>
                          <a:ea typeface="Times New Roman"/>
                        </a:rPr>
                        <a:t>mato</a:t>
                      </a:r>
                      <a:r>
                        <a:rPr lang="en-US" sz="1000" spc="-5" dirty="0">
                          <a:effectLst/>
                          <a:latin typeface="Arial"/>
                          <a:ea typeface="Times New Roman"/>
                        </a:rPr>
                        <a:t>p</a:t>
                      </a:r>
                      <a:r>
                        <a:rPr lang="en-US" sz="1000" dirty="0">
                          <a:effectLst/>
                          <a:latin typeface="Arial"/>
                          <a:ea typeface="Times New Roman"/>
                        </a:rPr>
                        <a:t>oe</a:t>
                      </a:r>
                      <a:r>
                        <a:rPr lang="en-US" sz="1000" spc="-5" dirty="0">
                          <a:effectLst/>
                          <a:latin typeface="Arial"/>
                          <a:ea typeface="Times New Roman"/>
                        </a:rPr>
                        <a:t>i</a:t>
                      </a:r>
                      <a:r>
                        <a:rPr lang="en-US" sz="1000" dirty="0">
                          <a:effectLst/>
                          <a:latin typeface="Arial"/>
                          <a:ea typeface="Times New Roman"/>
                        </a:rPr>
                        <a:t>a” and</a:t>
                      </a:r>
                      <a:r>
                        <a:rPr lang="en-US" sz="1000" spc="-10" dirty="0">
                          <a:effectLst/>
                          <a:latin typeface="Arial"/>
                          <a:ea typeface="Times New Roman"/>
                        </a:rPr>
                        <a:t> </a:t>
                      </a:r>
                      <a:r>
                        <a:rPr lang="en-US" sz="1000" dirty="0">
                          <a:effectLst/>
                          <a:latin typeface="Arial"/>
                          <a:ea typeface="Times New Roman"/>
                        </a:rPr>
                        <a:t>”</a:t>
                      </a:r>
                      <a:r>
                        <a:rPr lang="en-US" sz="1000" dirty="0" smtClean="0">
                          <a:effectLst/>
                          <a:latin typeface="Arial"/>
                          <a:ea typeface="Times New Roman"/>
                        </a:rPr>
                        <a:t>the</a:t>
                      </a:r>
                      <a:r>
                        <a:rPr lang="en-US" sz="1000" spc="-5" dirty="0" smtClean="0">
                          <a:effectLst/>
                          <a:latin typeface="Arial"/>
                          <a:ea typeface="Times New Roman"/>
                        </a:rPr>
                        <a:t>m</a:t>
                      </a:r>
                      <a:r>
                        <a:rPr lang="en-US" sz="1000" dirty="0" smtClean="0">
                          <a:effectLst/>
                          <a:latin typeface="Arial"/>
                          <a:ea typeface="Times New Roman"/>
                        </a:rPr>
                        <a:t>e.” </a:t>
                      </a:r>
                      <a:r>
                        <a:rPr lang="en-US" sz="1000" dirty="0">
                          <a:effectLst/>
                          <a:latin typeface="Arial"/>
                          <a:ea typeface="Times New Roman"/>
                        </a:rPr>
                        <a:t>Te</a:t>
                      </a:r>
                      <a:r>
                        <a:rPr lang="en-US" sz="1000" spc="-5" dirty="0">
                          <a:effectLst/>
                          <a:latin typeface="Arial"/>
                          <a:ea typeface="Times New Roman"/>
                        </a:rPr>
                        <a:t>a</a:t>
                      </a:r>
                      <a:r>
                        <a:rPr lang="en-US" sz="1000" spc="5" dirty="0">
                          <a:effectLst/>
                          <a:latin typeface="Arial"/>
                          <a:ea typeface="Times New Roman"/>
                        </a:rPr>
                        <a:t>c</a:t>
                      </a:r>
                      <a:r>
                        <a:rPr lang="en-US" sz="1000" spc="-5" dirty="0">
                          <a:effectLst/>
                          <a:latin typeface="Arial"/>
                          <a:ea typeface="Times New Roman"/>
                        </a:rPr>
                        <a:t>h</a:t>
                      </a:r>
                      <a:r>
                        <a:rPr lang="en-US" sz="1000" dirty="0">
                          <a:effectLst/>
                          <a:latin typeface="Arial"/>
                          <a:ea typeface="Times New Roman"/>
                        </a:rPr>
                        <a:t>ers </a:t>
                      </a:r>
                      <a:r>
                        <a:rPr lang="en-US" sz="1000" dirty="0" smtClean="0">
                          <a:effectLst/>
                          <a:latin typeface="Arial"/>
                          <a:ea typeface="Times New Roman"/>
                        </a:rPr>
                        <a:t>const</a:t>
                      </a:r>
                      <a:r>
                        <a:rPr lang="en-US" sz="1000" spc="5" dirty="0" smtClean="0">
                          <a:effectLst/>
                          <a:latin typeface="Arial"/>
                          <a:ea typeface="Times New Roman"/>
                        </a:rPr>
                        <a:t>a</a:t>
                      </a:r>
                      <a:r>
                        <a:rPr lang="en-US" sz="1000" dirty="0" smtClean="0">
                          <a:effectLst/>
                          <a:latin typeface="Arial"/>
                          <a:ea typeface="Times New Roman"/>
                        </a:rPr>
                        <a:t>ntly </a:t>
                      </a:r>
                      <a:r>
                        <a:rPr lang="en-US" sz="1000" dirty="0">
                          <a:effectLst/>
                          <a:latin typeface="Arial"/>
                          <a:ea typeface="Times New Roman"/>
                        </a:rPr>
                        <a:t>ins</a:t>
                      </a:r>
                      <a:r>
                        <a:rPr lang="en-US" sz="1000" spc="-5" dirty="0">
                          <a:effectLst/>
                          <a:latin typeface="Arial"/>
                          <a:ea typeface="Times New Roman"/>
                        </a:rPr>
                        <a:t>i</a:t>
                      </a:r>
                      <a:r>
                        <a:rPr lang="en-US" sz="1000" dirty="0">
                          <a:effectLst/>
                          <a:latin typeface="Arial"/>
                          <a:ea typeface="Times New Roman"/>
                        </a:rPr>
                        <a:t>st that stude</a:t>
                      </a:r>
                      <a:r>
                        <a:rPr lang="en-US" sz="1000" spc="-5" dirty="0">
                          <a:effectLst/>
                          <a:latin typeface="Arial"/>
                          <a:ea typeface="Times New Roman"/>
                        </a:rPr>
                        <a:t>n</a:t>
                      </a:r>
                      <a:r>
                        <a:rPr lang="en-US" sz="1000" dirty="0">
                          <a:effectLst/>
                          <a:latin typeface="Arial"/>
                          <a:ea typeface="Times New Roman"/>
                        </a:rPr>
                        <a:t>ts use </a:t>
                      </a:r>
                      <a:r>
                        <a:rPr lang="en-US" sz="1000" spc="-5" dirty="0">
                          <a:effectLst/>
                          <a:latin typeface="Arial"/>
                          <a:ea typeface="Times New Roman"/>
                        </a:rPr>
                        <a:t>a</a:t>
                      </a:r>
                      <a:r>
                        <a:rPr lang="en-US" sz="1000" spc="5" dirty="0">
                          <a:effectLst/>
                          <a:latin typeface="Arial"/>
                          <a:ea typeface="Times New Roman"/>
                        </a:rPr>
                        <a:t>c</a:t>
                      </a:r>
                      <a:r>
                        <a:rPr lang="en-US" sz="1000" spc="-5" dirty="0">
                          <a:effectLst/>
                          <a:latin typeface="Arial"/>
                          <a:ea typeface="Times New Roman"/>
                        </a:rPr>
                        <a:t>a</a:t>
                      </a:r>
                      <a:r>
                        <a:rPr lang="en-US" sz="1000" dirty="0">
                          <a:effectLst/>
                          <a:latin typeface="Arial"/>
                          <a:ea typeface="Times New Roman"/>
                        </a:rPr>
                        <a:t>d</a:t>
                      </a:r>
                      <a:r>
                        <a:rPr lang="en-US" sz="1000" spc="-5" dirty="0">
                          <a:effectLst/>
                          <a:latin typeface="Arial"/>
                          <a:ea typeface="Times New Roman"/>
                        </a:rPr>
                        <a:t>e</a:t>
                      </a:r>
                      <a:r>
                        <a:rPr lang="en-US" sz="1000" dirty="0">
                          <a:effectLst/>
                          <a:latin typeface="Arial"/>
                          <a:ea typeface="Times New Roman"/>
                        </a:rPr>
                        <a:t>mic words in</a:t>
                      </a:r>
                      <a:r>
                        <a:rPr lang="en-US" sz="1000" spc="-5" dirty="0">
                          <a:effectLst/>
                          <a:latin typeface="Arial"/>
                          <a:ea typeface="Times New Roman"/>
                        </a:rPr>
                        <a:t> </a:t>
                      </a:r>
                      <a:r>
                        <a:rPr lang="en-US" sz="1000" dirty="0">
                          <a:effectLst/>
                          <a:latin typeface="Arial"/>
                          <a:ea typeface="Times New Roman"/>
                        </a:rPr>
                        <a:t>sp</a:t>
                      </a:r>
                      <a:r>
                        <a:rPr lang="en-US" sz="1000" spc="-5" dirty="0">
                          <a:effectLst/>
                          <a:latin typeface="Arial"/>
                          <a:ea typeface="Times New Roman"/>
                        </a:rPr>
                        <a:t>e</a:t>
                      </a:r>
                      <a:r>
                        <a:rPr lang="en-US" sz="1000" dirty="0">
                          <a:effectLst/>
                          <a:latin typeface="Arial"/>
                          <a:ea typeface="Times New Roman"/>
                        </a:rPr>
                        <a:t>aki</a:t>
                      </a:r>
                      <a:r>
                        <a:rPr lang="en-US" sz="1000" spc="-5" dirty="0">
                          <a:effectLst/>
                          <a:latin typeface="Arial"/>
                          <a:ea typeface="Times New Roman"/>
                        </a:rPr>
                        <a:t>n</a:t>
                      </a:r>
                      <a:r>
                        <a:rPr lang="en-US" sz="1000" dirty="0">
                          <a:effectLst/>
                          <a:latin typeface="Arial"/>
                          <a:ea typeface="Times New Roman"/>
                        </a:rPr>
                        <a:t>g and</a:t>
                      </a:r>
                      <a:r>
                        <a:rPr lang="en-US" sz="1000" spc="-5" dirty="0">
                          <a:effectLst/>
                          <a:latin typeface="Arial"/>
                          <a:ea typeface="Times New Roman"/>
                        </a:rPr>
                        <a:t> </a:t>
                      </a:r>
                      <a:r>
                        <a:rPr lang="en-US" sz="1000" dirty="0">
                          <a:effectLst/>
                          <a:latin typeface="Arial"/>
                          <a:ea typeface="Times New Roman"/>
                        </a:rPr>
                        <a:t>wr</a:t>
                      </a:r>
                      <a:r>
                        <a:rPr lang="en-US" sz="1000" spc="-5" dirty="0">
                          <a:effectLst/>
                          <a:latin typeface="Arial"/>
                          <a:ea typeface="Times New Roman"/>
                        </a:rPr>
                        <a:t>i</a:t>
                      </a:r>
                      <a:r>
                        <a:rPr lang="en-US" sz="1000" dirty="0">
                          <a:effectLst/>
                          <a:latin typeface="Arial"/>
                          <a:ea typeface="Times New Roman"/>
                        </a:rPr>
                        <a:t>ting.</a:t>
                      </a:r>
                      <a:endParaRPr lang="en-US" sz="12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533400" y="5943600"/>
            <a:ext cx="360226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(New York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Dept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of Ed/Teacher Domain/Science Foundation)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3352800" y="381000"/>
            <a:ext cx="2274982" cy="369332"/>
          </a:xfrm>
          <a:prstGeom prst="rect">
            <a:avLst/>
          </a:prstGeom>
        </p:spPr>
        <p:txBody>
          <a:bodyPr wrap="none">
            <a:spAutoFit/>
          </a:bodyPr>
          <a:lstStyle/>
          <a:p>
            <a:pPr lvl="0" algn="ctr" fontAlgn="base">
              <a:spcBef>
                <a:spcPct val="0"/>
              </a:spcBef>
              <a:spcAft>
                <a:spcPct val="0"/>
              </a:spcAf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Instructional Shifts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30470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ttp://images.45cat.com/elvis-presley-suspicion-rca.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609600"/>
            <a:ext cx="54864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7170" name="Picture 2" descr="Suspicio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152400"/>
            <a:ext cx="28956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images.45cat.com/elvis-presley-suspicion-rca-victor.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17673" y="4037445"/>
            <a:ext cx="2819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9724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54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609600" y="152400"/>
            <a:ext cx="8333820" cy="3382963"/>
          </a:xfrm>
        </p:spPr>
        <p:txBody>
          <a:bodyPr>
            <a:normAutofit fontScale="92500" lnSpcReduction="20000"/>
          </a:bodyPr>
          <a:lstStyle/>
          <a:p>
            <a:pPr marL="0" indent="0" algn="ctr">
              <a:buNone/>
            </a:pPr>
            <a:r>
              <a:rPr lang="en-US" sz="5400" b="1" dirty="0" smtClean="0">
                <a:latin typeface="Cooper Black" pitchFamily="18" charset="0"/>
              </a:rPr>
              <a:t>The Billboard Hot 100, April 4, 1964</a:t>
            </a:r>
            <a:r>
              <a:rPr lang="en-US" sz="5400" dirty="0" smtClean="0">
                <a:latin typeface="Cooper Black" pitchFamily="18" charset="0"/>
              </a:rPr>
              <a:t> </a:t>
            </a:r>
            <a:r>
              <a:rPr lang="en-US" dirty="0" smtClean="0"/>
              <a:t> </a:t>
            </a:r>
            <a:br>
              <a:rPr lang="en-US" dirty="0" smtClean="0"/>
            </a:br>
            <a:r>
              <a:rPr lang="en-US" b="1" dirty="0" smtClean="0">
                <a:solidFill>
                  <a:srgbClr val="FF0000"/>
                </a:solidFill>
                <a:latin typeface="Akzidenz-Grotesk Pro Super" pitchFamily="50" charset="0"/>
              </a:rPr>
              <a:t>No. 1, "Can't Buy Me Love" </a:t>
            </a:r>
            <a:br>
              <a:rPr lang="en-US" b="1" dirty="0" smtClean="0">
                <a:solidFill>
                  <a:srgbClr val="FF0000"/>
                </a:solidFill>
                <a:latin typeface="Akzidenz-Grotesk Pro Super" pitchFamily="50" charset="0"/>
              </a:rPr>
            </a:br>
            <a:r>
              <a:rPr lang="en-US" b="1" dirty="0" smtClean="0">
                <a:solidFill>
                  <a:srgbClr val="FFC000"/>
                </a:solidFill>
                <a:latin typeface="Akzidenz-Grotesk Pro Super" pitchFamily="50" charset="0"/>
              </a:rPr>
              <a:t>No. 2, "Twist and Shout" </a:t>
            </a:r>
            <a:br>
              <a:rPr lang="en-US" b="1" dirty="0" smtClean="0">
                <a:solidFill>
                  <a:srgbClr val="FFC000"/>
                </a:solidFill>
                <a:latin typeface="Akzidenz-Grotesk Pro Super" pitchFamily="50" charset="0"/>
              </a:rPr>
            </a:br>
            <a:r>
              <a:rPr lang="en-US" b="1" dirty="0" smtClean="0">
                <a:solidFill>
                  <a:srgbClr val="FFFF00"/>
                </a:solidFill>
                <a:latin typeface="Akzidenz-Grotesk Pro Super" pitchFamily="50" charset="0"/>
              </a:rPr>
              <a:t>No. 3, "She Loves You" </a:t>
            </a:r>
            <a:r>
              <a:rPr lang="en-US" b="1" dirty="0" smtClean="0">
                <a:latin typeface="Akzidenz-Grotesk Pro Super" pitchFamily="50" charset="0"/>
              </a:rPr>
              <a:t/>
            </a:r>
            <a:br>
              <a:rPr lang="en-US" b="1" dirty="0" smtClean="0">
                <a:latin typeface="Akzidenz-Grotesk Pro Super" pitchFamily="50" charset="0"/>
              </a:rPr>
            </a:br>
            <a:r>
              <a:rPr lang="en-US" b="1" dirty="0" smtClean="0">
                <a:solidFill>
                  <a:srgbClr val="00B050"/>
                </a:solidFill>
                <a:latin typeface="Akzidenz-Grotesk Pro Super" pitchFamily="50" charset="0"/>
              </a:rPr>
              <a:t>No. 4, "I Want to Hold Your Hand" </a:t>
            </a:r>
            <a:br>
              <a:rPr lang="en-US" b="1" dirty="0" smtClean="0">
                <a:solidFill>
                  <a:srgbClr val="00B050"/>
                </a:solidFill>
                <a:latin typeface="Akzidenz-Grotesk Pro Super" pitchFamily="50" charset="0"/>
              </a:rPr>
            </a:br>
            <a:r>
              <a:rPr lang="en-US" b="1" dirty="0" smtClean="0">
                <a:solidFill>
                  <a:srgbClr val="0070C0"/>
                </a:solidFill>
                <a:latin typeface="Akzidenz-Grotesk Pro Super" pitchFamily="50" charset="0"/>
              </a:rPr>
              <a:t>No. 5, "Please, Please Me"</a:t>
            </a:r>
            <a:endParaRPr lang="en-US" b="1" dirty="0">
              <a:solidFill>
                <a:srgbClr val="0070C0"/>
              </a:solidFill>
              <a:latin typeface="Akzidenz-Grotesk Pro Super" pitchFamily="50" charset="0"/>
            </a:endParaRPr>
          </a:p>
        </p:txBody>
      </p:sp>
      <p:pic>
        <p:nvPicPr>
          <p:cNvPr id="6148" name="Picture 4" descr="http://www.paulingles.com/images/Beatles-Pose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276600"/>
            <a:ext cx="4400550" cy="3502479"/>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58358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7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6226"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191000"/>
            <a:ext cx="8229600" cy="1782763"/>
          </a:xfrm>
        </p:spPr>
        <p:txBody>
          <a:bodyPr>
            <a:noAutofit/>
          </a:bodyPr>
          <a:lstStyle/>
          <a:p>
            <a:pPr marL="0" indent="0" algn="ctr">
              <a:buNone/>
            </a:pPr>
            <a:r>
              <a:rPr lang="en-US" sz="4000" dirty="0" smtClean="0">
                <a:latin typeface="Cooper Black" pitchFamily="18" charset="0"/>
              </a:rPr>
              <a:t>And segregation of public swimming pools was a reality, but things would get worse (Cairo, Illinois)</a:t>
            </a:r>
            <a:endParaRPr lang="en-US" sz="4000" dirty="0">
              <a:latin typeface="Cooper Black" pitchFamily="18" charset="0"/>
            </a:endParaRPr>
          </a:p>
        </p:txBody>
      </p:sp>
      <p:pic>
        <p:nvPicPr>
          <p:cNvPr id="4" name="Picture 2" descr="http://www.legendsofamerica.com/photos-illinois/DemonstrationSegratedPool,DannyLyon,19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015" y="457200"/>
            <a:ext cx="5789385"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9468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http://camp666.com/images/washington/spoiler_alert_300_w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030" y="5237285"/>
            <a:ext cx="1536137" cy="1536137"/>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2.bp.blogspot.com/-R7yoJTt5hqc/T2_DWgKw5lI/AAAAAAAACpE/LFagaGFdbOU/s1600/a.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257724">
            <a:off x="1054668" y="2651867"/>
            <a:ext cx="2551480" cy="37934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609600"/>
            <a:ext cx="8839200" cy="1371600"/>
          </a:xfrm>
        </p:spPr>
        <p:txBody>
          <a:bodyPr>
            <a:noAutofit/>
          </a:bodyPr>
          <a:lstStyle/>
          <a:p>
            <a:r>
              <a:rPr lang="en-US" sz="36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And that is exactly the problem </a:t>
            </a:r>
            <a:r>
              <a:rPr lang="en-US" sz="3600" b="1" dirty="0" err="1"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Gloriana</a:t>
            </a:r>
            <a:r>
              <a:rPr lang="en-US" sz="36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June Hemphill is about to run into in fictitious Hanging Moss, Mississippi, in the summer of 1964.</a:t>
            </a: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3048000"/>
            <a:ext cx="8229600" cy="3078163"/>
          </a:xfrm>
        </p:spPr>
        <p:txBody>
          <a:bodyPr/>
          <a:lstStyle/>
          <a:p>
            <a:endParaRPr lang="en-US" dirty="0"/>
          </a:p>
        </p:txBody>
      </p:sp>
      <p:pic>
        <p:nvPicPr>
          <p:cNvPr id="13316" name="Picture 4" descr="http://www.squarebooks.com/files/squarebooks/Augusta_Scattergood.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2667000"/>
            <a:ext cx="2365248" cy="36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701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normAutofit fontScale="90000"/>
          </a:bodyPr>
          <a:lstStyle/>
          <a:p>
            <a:r>
              <a:rPr lang="en-US" b="1" dirty="0" smtClean="0">
                <a:solidFill>
                  <a:srgbClr val="7030A0"/>
                </a:solidFill>
                <a:effectLst>
                  <a:outerShdw blurRad="38100" dist="38100" dir="2700000" algn="tl">
                    <a:srgbClr val="000000">
                      <a:alpha val="43137"/>
                    </a:srgbClr>
                  </a:outerShdw>
                </a:effectLst>
              </a:rPr>
              <a:t>Which could pique a young person’s interest and make her or  him want to know more. </a:t>
            </a:r>
            <a:endParaRPr lang="en-US" b="1" dirty="0">
              <a:solidFill>
                <a:srgbClr val="7030A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dirty="0"/>
          </a:p>
        </p:txBody>
      </p:sp>
      <p:pic>
        <p:nvPicPr>
          <p:cNvPr id="5122" name="Picture 2" descr="http://www6.indep.k12.mo.us/wp-content/uploads/2011/10/Teen-reading-week-295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362200"/>
            <a:ext cx="3886200" cy="3952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133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
            <a:ext cx="7772400" cy="1470025"/>
          </a:xfrm>
        </p:spPr>
        <p:txBody>
          <a:bodyPr>
            <a:normAutofit fontScale="90000"/>
          </a:bodyPr>
          <a:lstStyle/>
          <a:p>
            <a:r>
              <a:rPr lang="en-US" b="1" dirty="0" smtClean="0"/>
              <a:t>Don’t let them forget what we’ve talked about so far, especially #7:</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type="subTitle" idx="1"/>
          </p:nvPr>
        </p:nvSpPr>
        <p:spPr>
          <a:xfrm>
            <a:off x="152400" y="1371600"/>
            <a:ext cx="8839200" cy="5181600"/>
          </a:xfrm>
        </p:spPr>
        <p:txBody>
          <a:bodyPr>
            <a:normAutofit lnSpcReduction="10000"/>
          </a:bodyPr>
          <a:lstStyle/>
          <a:p>
            <a:pPr marL="514350" indent="-514350" algn="l">
              <a:buFont typeface="+mj-lt"/>
              <a:buAutoNum type="arabicPeriod"/>
            </a:pPr>
            <a:r>
              <a:rPr lang="en-US" b="1" dirty="0" smtClean="0">
                <a:solidFill>
                  <a:srgbClr val="FF0000"/>
                </a:solidFill>
              </a:rPr>
              <a:t> “Sophisticated papers,”</a:t>
            </a:r>
            <a:r>
              <a:rPr lang="en-US" b="1" spc="-5" dirty="0" smtClean="0">
                <a:solidFill>
                  <a:srgbClr val="FF0000"/>
                </a:solidFill>
                <a:effectLst/>
              </a:rPr>
              <a:t> </a:t>
            </a:r>
          </a:p>
          <a:p>
            <a:pPr marL="514350" indent="-514350" algn="l">
              <a:buFont typeface="+mj-lt"/>
              <a:buAutoNum type="arabicPeriod"/>
            </a:pPr>
            <a:r>
              <a:rPr lang="en-US" b="1" spc="-5" dirty="0" smtClean="0">
                <a:solidFill>
                  <a:srgbClr val="FFC000"/>
                </a:solidFill>
                <a:effectLst/>
              </a:rPr>
              <a:t>“</a:t>
            </a:r>
            <a:r>
              <a:rPr lang="en-US" b="1" spc="-5" dirty="0" smtClean="0">
                <a:solidFill>
                  <a:srgbClr val="FFC000"/>
                </a:solidFill>
              </a:rPr>
              <a:t>s</a:t>
            </a:r>
            <a:r>
              <a:rPr lang="en-US" b="1" dirty="0" smtClean="0">
                <a:solidFill>
                  <a:srgbClr val="FFC000"/>
                </a:solidFill>
                <a:effectLst/>
              </a:rPr>
              <a:t>u</a:t>
            </a:r>
            <a:r>
              <a:rPr lang="en-US" b="1" spc="10" dirty="0" smtClean="0">
                <a:solidFill>
                  <a:srgbClr val="FFC000"/>
                </a:solidFill>
                <a:effectLst/>
              </a:rPr>
              <a:t>p</a:t>
            </a:r>
            <a:r>
              <a:rPr lang="en-US" b="1" dirty="0" smtClean="0">
                <a:solidFill>
                  <a:srgbClr val="FFC000"/>
                </a:solidFill>
                <a:effectLst/>
              </a:rPr>
              <a:t>po</a:t>
            </a:r>
            <a:r>
              <a:rPr lang="en-US" b="1" spc="5" dirty="0" smtClean="0">
                <a:solidFill>
                  <a:srgbClr val="FFC000"/>
                </a:solidFill>
                <a:effectLst/>
              </a:rPr>
              <a:t>r</a:t>
            </a:r>
            <a:r>
              <a:rPr lang="en-US" b="1" dirty="0" smtClean="0">
                <a:solidFill>
                  <a:srgbClr val="FFC000"/>
                </a:solidFill>
                <a:effectLst/>
              </a:rPr>
              <a:t>ting</a:t>
            </a:r>
            <a:r>
              <a:rPr lang="en-US" b="1" spc="-40" dirty="0" smtClean="0">
                <a:solidFill>
                  <a:srgbClr val="FFC000"/>
                </a:solidFill>
                <a:effectLst/>
              </a:rPr>
              <a:t> </a:t>
            </a:r>
            <a:r>
              <a:rPr lang="en-US" b="1" spc="5" dirty="0" smtClean="0">
                <a:solidFill>
                  <a:srgbClr val="FFC000"/>
                </a:solidFill>
                <a:effectLst/>
              </a:rPr>
              <a:t>cl</a:t>
            </a:r>
            <a:r>
              <a:rPr lang="en-US" b="1" dirty="0" smtClean="0">
                <a:solidFill>
                  <a:srgbClr val="FFC000"/>
                </a:solidFill>
                <a:effectLst/>
              </a:rPr>
              <a:t>a</a:t>
            </a:r>
            <a:r>
              <a:rPr lang="en-US" b="1" spc="-5" dirty="0" smtClean="0">
                <a:solidFill>
                  <a:srgbClr val="FFC000"/>
                </a:solidFill>
                <a:effectLst/>
              </a:rPr>
              <a:t>i</a:t>
            </a:r>
            <a:r>
              <a:rPr lang="en-US" b="1" spc="20" dirty="0" smtClean="0">
                <a:solidFill>
                  <a:srgbClr val="FFC000"/>
                </a:solidFill>
                <a:effectLst/>
              </a:rPr>
              <a:t>m</a:t>
            </a:r>
            <a:r>
              <a:rPr lang="en-US" b="1" spc="5" dirty="0" smtClean="0">
                <a:solidFill>
                  <a:srgbClr val="FFC000"/>
                </a:solidFill>
                <a:effectLst/>
              </a:rPr>
              <a:t>(s</a:t>
            </a:r>
            <a:r>
              <a:rPr lang="en-US" b="1" dirty="0" smtClean="0">
                <a:solidFill>
                  <a:srgbClr val="FFC000"/>
                </a:solidFill>
                <a:effectLst/>
              </a:rPr>
              <a:t>)</a:t>
            </a:r>
            <a:r>
              <a:rPr lang="en-US" b="1" spc="-35" dirty="0" smtClean="0">
                <a:solidFill>
                  <a:srgbClr val="FFC000"/>
                </a:solidFill>
                <a:effectLst/>
              </a:rPr>
              <a:t> </a:t>
            </a:r>
            <a:r>
              <a:rPr lang="en-US" b="1" spc="-10" dirty="0" smtClean="0">
                <a:solidFill>
                  <a:srgbClr val="FFC000"/>
                </a:solidFill>
                <a:effectLst/>
              </a:rPr>
              <a:t>w</a:t>
            </a:r>
            <a:r>
              <a:rPr lang="en-US" b="1" spc="-5" dirty="0" smtClean="0">
                <a:solidFill>
                  <a:srgbClr val="FFC000"/>
                </a:solidFill>
                <a:effectLst/>
              </a:rPr>
              <a:t>i</a:t>
            </a:r>
            <a:r>
              <a:rPr lang="en-US" b="1" dirty="0" smtClean="0">
                <a:solidFill>
                  <a:srgbClr val="FFC000"/>
                </a:solidFill>
                <a:effectLst/>
              </a:rPr>
              <a:t>th</a:t>
            </a:r>
            <a:r>
              <a:rPr lang="en-US" b="1" spc="-10" dirty="0" smtClean="0">
                <a:solidFill>
                  <a:srgbClr val="FFC000"/>
                </a:solidFill>
                <a:effectLst/>
              </a:rPr>
              <a:t> </a:t>
            </a:r>
            <a:r>
              <a:rPr lang="en-US" b="1" spc="-5" dirty="0" smtClean="0">
                <a:solidFill>
                  <a:srgbClr val="FFC000"/>
                </a:solidFill>
                <a:effectLst/>
              </a:rPr>
              <a:t>l</a:t>
            </a:r>
            <a:r>
              <a:rPr lang="en-US" b="1" dirty="0" smtClean="0">
                <a:solidFill>
                  <a:srgbClr val="FFC000"/>
                </a:solidFill>
                <a:effectLst/>
              </a:rPr>
              <a:t>o</a:t>
            </a:r>
            <a:r>
              <a:rPr lang="en-US" b="1" spc="10" dirty="0" smtClean="0">
                <a:solidFill>
                  <a:srgbClr val="FFC000"/>
                </a:solidFill>
                <a:effectLst/>
              </a:rPr>
              <a:t>g</a:t>
            </a:r>
            <a:r>
              <a:rPr lang="en-US" b="1" spc="-5" dirty="0" smtClean="0">
                <a:solidFill>
                  <a:srgbClr val="FFC000"/>
                </a:solidFill>
                <a:effectLst/>
              </a:rPr>
              <a:t>i</a:t>
            </a:r>
            <a:r>
              <a:rPr lang="en-US" b="1" spc="5" dirty="0" smtClean="0">
                <a:solidFill>
                  <a:srgbClr val="FFC000"/>
                </a:solidFill>
                <a:effectLst/>
              </a:rPr>
              <a:t>c</a:t>
            </a:r>
            <a:r>
              <a:rPr lang="en-US" b="1" spc="10" dirty="0" smtClean="0">
                <a:solidFill>
                  <a:srgbClr val="FFC000"/>
                </a:solidFill>
                <a:effectLst/>
              </a:rPr>
              <a:t>a</a:t>
            </a:r>
            <a:r>
              <a:rPr lang="en-US" b="1" dirty="0" smtClean="0">
                <a:solidFill>
                  <a:srgbClr val="FFC000"/>
                </a:solidFill>
                <a:effectLst/>
              </a:rPr>
              <a:t>l</a:t>
            </a:r>
            <a:r>
              <a:rPr lang="en-US" b="1" spc="-35" dirty="0" smtClean="0">
                <a:solidFill>
                  <a:srgbClr val="FFC000"/>
                </a:solidFill>
                <a:effectLst/>
              </a:rPr>
              <a:t> </a:t>
            </a:r>
            <a:r>
              <a:rPr lang="en-US" b="1" spc="5" dirty="0" smtClean="0">
                <a:solidFill>
                  <a:srgbClr val="FFC000"/>
                </a:solidFill>
                <a:effectLst/>
              </a:rPr>
              <a:t>r</a:t>
            </a:r>
            <a:r>
              <a:rPr lang="en-US" b="1" dirty="0" smtClean="0">
                <a:solidFill>
                  <a:srgbClr val="FFC000"/>
                </a:solidFill>
                <a:effectLst/>
              </a:rPr>
              <a:t>ea</a:t>
            </a:r>
            <a:r>
              <a:rPr lang="en-US" b="1" spc="5" dirty="0" smtClean="0">
                <a:solidFill>
                  <a:srgbClr val="FFC000"/>
                </a:solidFill>
                <a:effectLst/>
              </a:rPr>
              <a:t>s</a:t>
            </a:r>
            <a:r>
              <a:rPr lang="en-US" b="1" dirty="0" smtClean="0">
                <a:solidFill>
                  <a:srgbClr val="FFC000"/>
                </a:solidFill>
                <a:effectLst/>
              </a:rPr>
              <a:t>o</a:t>
            </a:r>
            <a:r>
              <a:rPr lang="en-US" b="1" spc="10" dirty="0" smtClean="0">
                <a:solidFill>
                  <a:srgbClr val="FFC000"/>
                </a:solidFill>
                <a:effectLst/>
              </a:rPr>
              <a:t>n</a:t>
            </a:r>
            <a:r>
              <a:rPr lang="en-US" b="1" spc="-5" dirty="0" smtClean="0">
                <a:solidFill>
                  <a:srgbClr val="FFC000"/>
                </a:solidFill>
                <a:effectLst/>
              </a:rPr>
              <a:t>i</a:t>
            </a:r>
            <a:r>
              <a:rPr lang="en-US" b="1" spc="10" dirty="0" smtClean="0">
                <a:solidFill>
                  <a:srgbClr val="FFC000"/>
                </a:solidFill>
                <a:effectLst/>
              </a:rPr>
              <a:t>n</a:t>
            </a:r>
            <a:r>
              <a:rPr lang="en-US" b="1" dirty="0" smtClean="0">
                <a:solidFill>
                  <a:srgbClr val="FFC000"/>
                </a:solidFill>
                <a:effectLst/>
              </a:rPr>
              <a:t>g</a:t>
            </a:r>
            <a:r>
              <a:rPr lang="en-US" b="1" spc="-50" dirty="0" smtClean="0">
                <a:solidFill>
                  <a:srgbClr val="FFC000"/>
                </a:solidFill>
                <a:effectLst/>
              </a:rPr>
              <a:t> </a:t>
            </a:r>
            <a:r>
              <a:rPr lang="en-US" b="1" spc="10" dirty="0" smtClean="0">
                <a:solidFill>
                  <a:srgbClr val="FFC000"/>
                </a:solidFill>
                <a:effectLst/>
              </a:rPr>
              <a:t>a</a:t>
            </a:r>
            <a:r>
              <a:rPr lang="en-US" b="1" dirty="0" smtClean="0">
                <a:solidFill>
                  <a:srgbClr val="FFC000"/>
                </a:solidFill>
                <a:effectLst/>
              </a:rPr>
              <a:t>nd re</a:t>
            </a:r>
            <a:r>
              <a:rPr lang="en-US" b="1" spc="-5" dirty="0" smtClean="0">
                <a:solidFill>
                  <a:srgbClr val="FFC000"/>
                </a:solidFill>
                <a:effectLst/>
              </a:rPr>
              <a:t>l</a:t>
            </a:r>
            <a:r>
              <a:rPr lang="en-US" b="1" spc="10" dirty="0" smtClean="0">
                <a:solidFill>
                  <a:srgbClr val="FFC000"/>
                </a:solidFill>
                <a:effectLst/>
              </a:rPr>
              <a:t>e</a:t>
            </a:r>
            <a:r>
              <a:rPr lang="en-US" b="1" spc="-5" dirty="0" smtClean="0">
                <a:solidFill>
                  <a:srgbClr val="FFC000"/>
                </a:solidFill>
                <a:effectLst/>
              </a:rPr>
              <a:t>v</a:t>
            </a:r>
            <a:r>
              <a:rPr lang="en-US" b="1" dirty="0" smtClean="0">
                <a:solidFill>
                  <a:srgbClr val="FFC000"/>
                </a:solidFill>
                <a:effectLst/>
              </a:rPr>
              <a:t>an</a:t>
            </a:r>
            <a:r>
              <a:rPr lang="en-US" b="1" spc="10" dirty="0" smtClean="0">
                <a:solidFill>
                  <a:srgbClr val="FFC000"/>
                </a:solidFill>
                <a:effectLst/>
              </a:rPr>
              <a:t>t</a:t>
            </a:r>
            <a:r>
              <a:rPr lang="en-US" b="1" dirty="0" smtClean="0">
                <a:solidFill>
                  <a:srgbClr val="FFC000"/>
                </a:solidFill>
                <a:effectLst/>
              </a:rPr>
              <a:t>,</a:t>
            </a:r>
            <a:r>
              <a:rPr lang="en-US" b="1" spc="-45" dirty="0" smtClean="0">
                <a:solidFill>
                  <a:srgbClr val="FFC000"/>
                </a:solidFill>
                <a:effectLst/>
              </a:rPr>
              <a:t> </a:t>
            </a:r>
            <a:r>
              <a:rPr lang="en-US" b="1" dirty="0" smtClean="0">
                <a:solidFill>
                  <a:srgbClr val="FFC000"/>
                </a:solidFill>
                <a:effectLst/>
              </a:rPr>
              <a:t>a</a:t>
            </a:r>
            <a:r>
              <a:rPr lang="en-US" b="1" spc="5" dirty="0" smtClean="0">
                <a:solidFill>
                  <a:srgbClr val="FFC000"/>
                </a:solidFill>
                <a:effectLst/>
              </a:rPr>
              <a:t>cc</a:t>
            </a:r>
            <a:r>
              <a:rPr lang="en-US" b="1" dirty="0" smtClean="0">
                <a:solidFill>
                  <a:srgbClr val="FFC000"/>
                </a:solidFill>
                <a:effectLst/>
              </a:rPr>
              <a:t>u</a:t>
            </a:r>
            <a:r>
              <a:rPr lang="en-US" b="1" spc="5" dirty="0" smtClean="0">
                <a:solidFill>
                  <a:srgbClr val="FFC000"/>
                </a:solidFill>
                <a:effectLst/>
              </a:rPr>
              <a:t>r</a:t>
            </a:r>
            <a:r>
              <a:rPr lang="en-US" b="1" dirty="0" smtClean="0">
                <a:solidFill>
                  <a:srgbClr val="FFC000"/>
                </a:solidFill>
                <a:effectLst/>
              </a:rPr>
              <a:t>ate</a:t>
            </a:r>
            <a:r>
              <a:rPr lang="en-US" b="1" spc="-30" dirty="0" smtClean="0">
                <a:solidFill>
                  <a:srgbClr val="FFC000"/>
                </a:solidFill>
                <a:effectLst/>
              </a:rPr>
              <a:t> </a:t>
            </a:r>
            <a:r>
              <a:rPr lang="en-US" b="1" dirty="0" smtClean="0">
                <a:solidFill>
                  <a:srgbClr val="FFC000"/>
                </a:solidFill>
                <a:effectLst/>
              </a:rPr>
              <a:t>da</a:t>
            </a:r>
            <a:r>
              <a:rPr lang="en-US" b="1" spc="10" dirty="0" smtClean="0">
                <a:solidFill>
                  <a:srgbClr val="FFC000"/>
                </a:solidFill>
                <a:effectLst/>
              </a:rPr>
              <a:t>t</a:t>
            </a:r>
            <a:r>
              <a:rPr lang="en-US" b="1" dirty="0" smtClean="0">
                <a:solidFill>
                  <a:srgbClr val="FFC000"/>
                </a:solidFill>
                <a:effectLst/>
              </a:rPr>
              <a:t>a,” </a:t>
            </a:r>
          </a:p>
          <a:p>
            <a:pPr marL="514350" indent="-514350" algn="l">
              <a:buFont typeface="+mj-lt"/>
              <a:buAutoNum type="arabicPeriod"/>
            </a:pPr>
            <a:r>
              <a:rPr lang="en-US" b="1" dirty="0" smtClean="0">
                <a:solidFill>
                  <a:srgbClr val="FFFF00"/>
                </a:solidFill>
                <a:effectLst/>
              </a:rPr>
              <a:t>“Cohe</a:t>
            </a:r>
            <a:r>
              <a:rPr lang="en-US" b="1" spc="5" dirty="0" smtClean="0">
                <a:solidFill>
                  <a:srgbClr val="FFFF00"/>
                </a:solidFill>
                <a:effectLst/>
              </a:rPr>
              <a:t>si</a:t>
            </a:r>
            <a:r>
              <a:rPr lang="en-US" b="1" spc="10" dirty="0" smtClean="0">
                <a:solidFill>
                  <a:srgbClr val="FFFF00"/>
                </a:solidFill>
                <a:effectLst/>
              </a:rPr>
              <a:t>o</a:t>
            </a:r>
            <a:r>
              <a:rPr lang="en-US" b="1" dirty="0" smtClean="0">
                <a:solidFill>
                  <a:srgbClr val="FFFF00"/>
                </a:solidFill>
                <a:effectLst/>
              </a:rPr>
              <a:t>n</a:t>
            </a:r>
            <a:r>
              <a:rPr lang="en-US" b="1" spc="-45" dirty="0" smtClean="0">
                <a:solidFill>
                  <a:srgbClr val="FFFF00"/>
                </a:solidFill>
                <a:effectLst/>
              </a:rPr>
              <a:t> </a:t>
            </a:r>
            <a:r>
              <a:rPr lang="en-US" b="1" dirty="0" smtClean="0">
                <a:solidFill>
                  <a:srgbClr val="FFFF00"/>
                </a:solidFill>
                <a:effectLst/>
              </a:rPr>
              <a:t>a</a:t>
            </a:r>
            <a:r>
              <a:rPr lang="en-US" b="1" spc="10" dirty="0" smtClean="0">
                <a:solidFill>
                  <a:srgbClr val="FFFF00"/>
                </a:solidFill>
                <a:effectLst/>
              </a:rPr>
              <a:t>n</a:t>
            </a:r>
            <a:r>
              <a:rPr lang="en-US" b="1" dirty="0" smtClean="0">
                <a:solidFill>
                  <a:srgbClr val="FFFF00"/>
                </a:solidFill>
                <a:effectLst/>
              </a:rPr>
              <a:t>d</a:t>
            </a:r>
            <a:r>
              <a:rPr lang="en-US" b="1" spc="-20" dirty="0" smtClean="0">
                <a:solidFill>
                  <a:srgbClr val="FFFF00"/>
                </a:solidFill>
                <a:effectLst/>
              </a:rPr>
              <a:t> </a:t>
            </a:r>
            <a:r>
              <a:rPr lang="en-US" b="1" spc="5" dirty="0" smtClean="0">
                <a:solidFill>
                  <a:srgbClr val="FFFF00"/>
                </a:solidFill>
                <a:effectLst/>
              </a:rPr>
              <a:t>c</a:t>
            </a:r>
            <a:r>
              <a:rPr lang="en-US" b="1" spc="-5" dirty="0" smtClean="0">
                <a:solidFill>
                  <a:srgbClr val="FFFF00"/>
                </a:solidFill>
                <a:effectLst/>
              </a:rPr>
              <a:t>l</a:t>
            </a:r>
            <a:r>
              <a:rPr lang="en-US" b="1" dirty="0" smtClean="0">
                <a:solidFill>
                  <a:srgbClr val="FFFF00"/>
                </a:solidFill>
                <a:effectLst/>
              </a:rPr>
              <a:t>a</a:t>
            </a:r>
            <a:r>
              <a:rPr lang="en-US" b="1" spc="15" dirty="0" smtClean="0">
                <a:solidFill>
                  <a:srgbClr val="FFFF00"/>
                </a:solidFill>
                <a:effectLst/>
              </a:rPr>
              <a:t>r</a:t>
            </a:r>
            <a:r>
              <a:rPr lang="en-US" b="1" spc="-5" dirty="0" smtClean="0">
                <a:solidFill>
                  <a:srgbClr val="FFFF00"/>
                </a:solidFill>
                <a:effectLst/>
              </a:rPr>
              <a:t>i</a:t>
            </a:r>
            <a:r>
              <a:rPr lang="en-US" b="1" spc="10" dirty="0" smtClean="0">
                <a:solidFill>
                  <a:srgbClr val="FFFF00"/>
                </a:solidFill>
                <a:effectLst/>
              </a:rPr>
              <a:t>f</a:t>
            </a:r>
            <a:r>
              <a:rPr lang="en-US" b="1" spc="-5" dirty="0" smtClean="0">
                <a:solidFill>
                  <a:srgbClr val="FFFF00"/>
                </a:solidFill>
                <a:effectLst/>
              </a:rPr>
              <a:t>i</a:t>
            </a:r>
            <a:r>
              <a:rPr lang="en-US" b="1" spc="5" dirty="0" smtClean="0">
                <a:solidFill>
                  <a:srgbClr val="FFFF00"/>
                </a:solidFill>
                <a:effectLst/>
              </a:rPr>
              <a:t>c</a:t>
            </a:r>
            <a:r>
              <a:rPr lang="en-US" b="1" dirty="0" smtClean="0">
                <a:solidFill>
                  <a:srgbClr val="FFFF00"/>
                </a:solidFill>
                <a:effectLst/>
              </a:rPr>
              <a:t>at</a:t>
            </a:r>
            <a:r>
              <a:rPr lang="en-US" b="1" spc="-5" dirty="0" smtClean="0">
                <a:solidFill>
                  <a:srgbClr val="FFFF00"/>
                </a:solidFill>
                <a:effectLst/>
              </a:rPr>
              <a:t>i</a:t>
            </a:r>
            <a:r>
              <a:rPr lang="en-US" b="1" spc="10" dirty="0" smtClean="0">
                <a:solidFill>
                  <a:srgbClr val="FFFF00"/>
                </a:solidFill>
                <a:effectLst/>
              </a:rPr>
              <a:t>o</a:t>
            </a:r>
            <a:r>
              <a:rPr lang="en-US" b="1" dirty="0" smtClean="0">
                <a:solidFill>
                  <a:srgbClr val="FFFF00"/>
                </a:solidFill>
                <a:effectLst/>
              </a:rPr>
              <a:t>n</a:t>
            </a:r>
            <a:r>
              <a:rPr lang="en-US" b="1" spc="-55" dirty="0" smtClean="0">
                <a:solidFill>
                  <a:srgbClr val="FFFF00"/>
                </a:solidFill>
                <a:effectLst/>
              </a:rPr>
              <a:t> </a:t>
            </a:r>
            <a:r>
              <a:rPr lang="en-US" b="1" dirty="0" smtClean="0">
                <a:solidFill>
                  <a:srgbClr val="FFFF00"/>
                </a:solidFill>
                <a:effectLst/>
              </a:rPr>
              <a:t>of </a:t>
            </a:r>
            <a:r>
              <a:rPr lang="en-US" b="1" spc="5" dirty="0" smtClean="0">
                <a:solidFill>
                  <a:srgbClr val="FFFF00"/>
                </a:solidFill>
                <a:effectLst/>
              </a:rPr>
              <a:t>c</a:t>
            </a:r>
            <a:r>
              <a:rPr lang="en-US" b="1" spc="-5" dirty="0" smtClean="0">
                <a:solidFill>
                  <a:srgbClr val="FFFF00"/>
                </a:solidFill>
                <a:effectLst/>
              </a:rPr>
              <a:t>l</a:t>
            </a:r>
            <a:r>
              <a:rPr lang="en-US" b="1" dirty="0" smtClean="0">
                <a:solidFill>
                  <a:srgbClr val="FFFF00"/>
                </a:solidFill>
                <a:effectLst/>
              </a:rPr>
              <a:t>a</a:t>
            </a:r>
            <a:r>
              <a:rPr lang="en-US" b="1" spc="-5" dirty="0" smtClean="0">
                <a:solidFill>
                  <a:srgbClr val="FFFF00"/>
                </a:solidFill>
                <a:effectLst/>
              </a:rPr>
              <a:t>i</a:t>
            </a:r>
            <a:r>
              <a:rPr lang="en-US" b="1" spc="20" dirty="0" smtClean="0">
                <a:solidFill>
                  <a:srgbClr val="FFFF00"/>
                </a:solidFill>
                <a:effectLst/>
              </a:rPr>
              <a:t>m</a:t>
            </a:r>
            <a:r>
              <a:rPr lang="en-US" b="1" dirty="0" smtClean="0">
                <a:solidFill>
                  <a:srgbClr val="FFFF00"/>
                </a:solidFill>
                <a:effectLst/>
              </a:rPr>
              <a:t>s</a:t>
            </a:r>
            <a:r>
              <a:rPr lang="en-US" b="1" spc="-25" dirty="0" smtClean="0">
                <a:solidFill>
                  <a:srgbClr val="FFFF00"/>
                </a:solidFill>
                <a:effectLst/>
              </a:rPr>
              <a:t> </a:t>
            </a:r>
            <a:r>
              <a:rPr lang="en-US" b="1" dirty="0" smtClean="0">
                <a:solidFill>
                  <a:srgbClr val="FFFF00"/>
                </a:solidFill>
                <a:effectLst/>
              </a:rPr>
              <a:t>a</a:t>
            </a:r>
            <a:r>
              <a:rPr lang="en-US" b="1" spc="5" dirty="0" smtClean="0">
                <a:solidFill>
                  <a:srgbClr val="FFFF00"/>
                </a:solidFill>
                <a:effectLst/>
              </a:rPr>
              <a:t>r</a:t>
            </a:r>
            <a:r>
              <a:rPr lang="en-US" b="1" dirty="0" smtClean="0">
                <a:solidFill>
                  <a:srgbClr val="FFFF00"/>
                </a:solidFill>
                <a:effectLst/>
              </a:rPr>
              <a:t>e</a:t>
            </a:r>
            <a:r>
              <a:rPr lang="en-US" b="1" spc="-15" dirty="0" smtClean="0">
                <a:solidFill>
                  <a:srgbClr val="FFFF00"/>
                </a:solidFill>
                <a:effectLst/>
              </a:rPr>
              <a:t> </a:t>
            </a:r>
            <a:r>
              <a:rPr lang="en-US" b="1" spc="5" dirty="0" smtClean="0">
                <a:solidFill>
                  <a:srgbClr val="FFFF00"/>
                </a:solidFill>
                <a:effectLst/>
              </a:rPr>
              <a:t>cr</a:t>
            </a:r>
            <a:r>
              <a:rPr lang="en-US" b="1" dirty="0" smtClean="0">
                <a:solidFill>
                  <a:srgbClr val="FFFF00"/>
                </a:solidFill>
                <a:effectLst/>
              </a:rPr>
              <a:t>eated</a:t>
            </a:r>
            <a:r>
              <a:rPr lang="en-US" b="1" spc="-25" dirty="0" smtClean="0">
                <a:solidFill>
                  <a:srgbClr val="FFFF00"/>
                </a:solidFill>
                <a:effectLst/>
              </a:rPr>
              <a:t> </a:t>
            </a:r>
            <a:r>
              <a:rPr lang="en-US" b="1" dirty="0" smtClean="0">
                <a:solidFill>
                  <a:srgbClr val="FFFF00"/>
                </a:solidFill>
                <a:effectLst/>
              </a:rPr>
              <a:t>w</a:t>
            </a:r>
            <a:r>
              <a:rPr lang="en-US" b="1" spc="-5" dirty="0" smtClean="0">
                <a:solidFill>
                  <a:srgbClr val="FFFF00"/>
                </a:solidFill>
                <a:effectLst/>
              </a:rPr>
              <a:t>i</a:t>
            </a:r>
            <a:r>
              <a:rPr lang="en-US" b="1" dirty="0" smtClean="0">
                <a:solidFill>
                  <a:srgbClr val="FFFF00"/>
                </a:solidFill>
                <a:effectLst/>
              </a:rPr>
              <a:t>th</a:t>
            </a:r>
            <a:r>
              <a:rPr lang="en-US" b="1" spc="-10" dirty="0" smtClean="0">
                <a:solidFill>
                  <a:srgbClr val="FFFF00"/>
                </a:solidFill>
                <a:effectLst/>
              </a:rPr>
              <a:t> </a:t>
            </a:r>
            <a:r>
              <a:rPr lang="en-US" b="1" dirty="0" smtClean="0">
                <a:solidFill>
                  <a:srgbClr val="FFFF00"/>
                </a:solidFill>
                <a:effectLst/>
              </a:rPr>
              <a:t>e</a:t>
            </a:r>
            <a:r>
              <a:rPr lang="en-US" b="1" spc="10" dirty="0" smtClean="0">
                <a:solidFill>
                  <a:srgbClr val="FFFF00"/>
                </a:solidFill>
                <a:effectLst/>
              </a:rPr>
              <a:t>ff</a:t>
            </a:r>
            <a:r>
              <a:rPr lang="en-US" b="1" dirty="0" smtClean="0">
                <a:solidFill>
                  <a:srgbClr val="FFFF00"/>
                </a:solidFill>
                <a:effectLst/>
              </a:rPr>
              <a:t>e</a:t>
            </a:r>
            <a:r>
              <a:rPr lang="en-US" b="1" spc="5" dirty="0" smtClean="0">
                <a:solidFill>
                  <a:srgbClr val="FFFF00"/>
                </a:solidFill>
                <a:effectLst/>
              </a:rPr>
              <a:t>c</a:t>
            </a:r>
            <a:r>
              <a:rPr lang="en-US" b="1" dirty="0" smtClean="0">
                <a:solidFill>
                  <a:srgbClr val="FFFF00"/>
                </a:solidFill>
                <a:effectLst/>
              </a:rPr>
              <a:t>t</a:t>
            </a:r>
            <a:r>
              <a:rPr lang="en-US" b="1" spc="-5" dirty="0" smtClean="0">
                <a:solidFill>
                  <a:srgbClr val="FFFF00"/>
                </a:solidFill>
                <a:effectLst/>
              </a:rPr>
              <a:t>iv</a:t>
            </a:r>
            <a:r>
              <a:rPr lang="en-US" b="1" dirty="0" smtClean="0">
                <a:solidFill>
                  <a:srgbClr val="FFFF00"/>
                </a:solidFill>
                <a:effectLst/>
              </a:rPr>
              <a:t>e</a:t>
            </a:r>
            <a:r>
              <a:rPr lang="en-US" b="1" spc="-25" dirty="0" smtClean="0">
                <a:solidFill>
                  <a:srgbClr val="FFFF00"/>
                </a:solidFill>
                <a:effectLst/>
              </a:rPr>
              <a:t> </a:t>
            </a:r>
            <a:r>
              <a:rPr lang="en-US" b="1" dirty="0" smtClean="0">
                <a:solidFill>
                  <a:srgbClr val="FFFF00"/>
                </a:solidFill>
                <a:effectLst/>
              </a:rPr>
              <a:t>wo</a:t>
            </a:r>
            <a:r>
              <a:rPr lang="en-US" b="1" spc="5" dirty="0" smtClean="0">
                <a:solidFill>
                  <a:srgbClr val="FFFF00"/>
                </a:solidFill>
                <a:effectLst/>
              </a:rPr>
              <a:t>r</a:t>
            </a:r>
            <a:r>
              <a:rPr lang="en-US" b="1" dirty="0" smtClean="0">
                <a:solidFill>
                  <a:srgbClr val="FFFF00"/>
                </a:solidFill>
                <a:effectLst/>
              </a:rPr>
              <a:t>d</a:t>
            </a:r>
            <a:r>
              <a:rPr lang="en-US" b="1" spc="-10" dirty="0" smtClean="0">
                <a:solidFill>
                  <a:srgbClr val="FFFF00"/>
                </a:solidFill>
                <a:effectLst/>
              </a:rPr>
              <a:t> </a:t>
            </a:r>
            <a:r>
              <a:rPr lang="en-US" b="1" spc="5" dirty="0" smtClean="0">
                <a:solidFill>
                  <a:srgbClr val="FFFF00"/>
                </a:solidFill>
                <a:effectLst/>
              </a:rPr>
              <a:t>c</a:t>
            </a:r>
            <a:r>
              <a:rPr lang="en-US" b="1" dirty="0" smtClean="0">
                <a:solidFill>
                  <a:srgbClr val="FFFF00"/>
                </a:solidFill>
                <a:effectLst/>
              </a:rPr>
              <a:t>ho</a:t>
            </a:r>
            <a:r>
              <a:rPr lang="en-US" b="1" spc="-5" dirty="0" smtClean="0">
                <a:solidFill>
                  <a:srgbClr val="FFFF00"/>
                </a:solidFill>
                <a:effectLst/>
              </a:rPr>
              <a:t>i</a:t>
            </a:r>
            <a:r>
              <a:rPr lang="en-US" b="1" spc="5" dirty="0" smtClean="0">
                <a:solidFill>
                  <a:srgbClr val="FFFF00"/>
                </a:solidFill>
                <a:effectLst/>
              </a:rPr>
              <a:t>c</a:t>
            </a:r>
            <a:r>
              <a:rPr lang="en-US" b="1" dirty="0" smtClean="0">
                <a:solidFill>
                  <a:srgbClr val="FFFF00"/>
                </a:solidFill>
                <a:effectLst/>
              </a:rPr>
              <a:t>e</a:t>
            </a:r>
            <a:r>
              <a:rPr lang="en-US" b="1" spc="-25" dirty="0" smtClean="0">
                <a:solidFill>
                  <a:srgbClr val="FFFF00"/>
                </a:solidFill>
                <a:effectLst/>
              </a:rPr>
              <a:t> </a:t>
            </a:r>
          </a:p>
          <a:p>
            <a:pPr marL="514350" indent="-514350" algn="l">
              <a:buFont typeface="+mj-lt"/>
              <a:buAutoNum type="arabicPeriod"/>
            </a:pPr>
            <a:r>
              <a:rPr lang="en-US" sz="3200" b="1" dirty="0" smtClean="0">
                <a:solidFill>
                  <a:srgbClr val="00B050"/>
                </a:solidFill>
                <a:effectLst>
                  <a:outerShdw blurRad="38100" dist="38100" dir="2700000" algn="tl">
                    <a:srgbClr val="000000">
                      <a:alpha val="43137"/>
                    </a:srgbClr>
                  </a:outerShdw>
                </a:effectLst>
              </a:rPr>
              <a:t>Organization subtly moves the reader from idea to idea [not five paragraph progression]</a:t>
            </a:r>
          </a:p>
          <a:p>
            <a:pPr marL="514350" indent="-514350" algn="l">
              <a:buFont typeface="+mj-lt"/>
              <a:buAutoNum type="arabicPeriod"/>
            </a:pPr>
            <a:r>
              <a:rPr lang="en-US" sz="3200" b="1" dirty="0" smtClean="0">
                <a:solidFill>
                  <a:srgbClr val="00B0F0"/>
                </a:solidFill>
                <a:effectLst>
                  <a:outerShdw blurRad="38100" dist="38100" dir="2700000" algn="tl">
                    <a:srgbClr val="000000">
                      <a:alpha val="43137"/>
                    </a:srgbClr>
                  </a:outerShdw>
                </a:effectLst>
              </a:rPr>
              <a:t>Ideas that demonstrate insight</a:t>
            </a:r>
          </a:p>
          <a:p>
            <a:pPr marL="514350" indent="-514350" algn="l">
              <a:buFont typeface="+mj-lt"/>
              <a:buAutoNum type="arabicPeriod"/>
            </a:pPr>
            <a:r>
              <a:rPr lang="en-US" sz="3200" b="1" dirty="0" smtClean="0">
                <a:solidFill>
                  <a:srgbClr val="7030A0"/>
                </a:solidFill>
                <a:effectLst>
                  <a:outerShdw blurRad="38100" dist="38100" dir="2700000" algn="tl">
                    <a:srgbClr val="000000">
                      <a:alpha val="43137"/>
                    </a:srgbClr>
                  </a:outerShdw>
                </a:effectLst>
              </a:rPr>
              <a:t>Integrating an source’s ideas with their own</a:t>
            </a:r>
          </a:p>
          <a:p>
            <a:pPr marL="514350" indent="-514350" algn="l">
              <a:buFont typeface="+mj-lt"/>
              <a:buAutoNum type="arabicPeriod"/>
            </a:pPr>
            <a:r>
              <a:rPr lang="en-US" sz="3200" b="1" dirty="0" smtClean="0">
                <a:solidFill>
                  <a:srgbClr val="FF0000"/>
                </a:solidFill>
                <a:effectLst>
                  <a:outerShdw blurRad="38100" dist="38100" dir="2700000" algn="tl">
                    <a:srgbClr val="000000">
                      <a:alpha val="43137"/>
                    </a:srgbClr>
                  </a:outerShdw>
                </a:effectLst>
              </a:rPr>
              <a:t>And let’s add evaluating sources</a:t>
            </a:r>
          </a:p>
          <a:p>
            <a:pPr marL="457200" lvl="3" indent="-457200" algn="l">
              <a:buFont typeface="Arial" panose="020B0604020202020204" pitchFamily="34" charset="0"/>
              <a:buChar char="•"/>
            </a:pPr>
            <a:endParaRPr lang="en-US" sz="2800" b="1" dirty="0" smtClean="0">
              <a:solidFill>
                <a:srgbClr val="FF00FF"/>
              </a:solidFill>
              <a:effectLst>
                <a:outerShdw blurRad="38100" dist="38100" dir="2700000" algn="tl">
                  <a:srgbClr val="000000">
                    <a:alpha val="43137"/>
                  </a:srgbClr>
                </a:outerShdw>
              </a:effectLst>
            </a:endParaRPr>
          </a:p>
          <a:p>
            <a:pPr marL="457200" indent="-457200" algn="l">
              <a:buFont typeface="Arial" panose="020B0604020202020204" pitchFamily="34" charset="0"/>
              <a:buChar char="•"/>
            </a:pPr>
            <a:endParaRPr lang="en-US" b="1" dirty="0">
              <a:solidFill>
                <a:srgbClr val="FFFF00"/>
              </a:solidFill>
            </a:endParaRPr>
          </a:p>
        </p:txBody>
      </p:sp>
    </p:spTree>
    <p:extLst>
      <p:ext uri="{BB962C8B-B14F-4D97-AF65-F5344CB8AC3E}">
        <p14:creationId xmlns:p14="http://schemas.microsoft.com/office/powerpoint/2010/main" val="3976087722"/>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334962"/>
          </a:xfrm>
        </p:spPr>
        <p:txBody>
          <a:bodyPr>
            <a:normAutofit fontScale="90000"/>
          </a:bodyPr>
          <a:lstStyle/>
          <a:p>
            <a:r>
              <a:rPr lang="en-US" b="1" dirty="0" smtClean="0">
                <a:solidFill>
                  <a:srgbClr val="7030A0"/>
                </a:solidFill>
                <a:effectLst>
                  <a:outerShdw blurRad="38100" dist="38100" dir="2700000" algn="tl">
                    <a:srgbClr val="000000">
                      <a:alpha val="43137"/>
                    </a:srgbClr>
                  </a:outerShdw>
                </a:effectLst>
              </a:rPr>
              <a:t>Where can they go to find information?</a:t>
            </a:r>
            <a:endParaRPr lang="en-US" b="1" dirty="0">
              <a:solidFill>
                <a:srgbClr val="7030A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600200"/>
            <a:ext cx="7848600" cy="4525963"/>
          </a:xfrm>
        </p:spPr>
        <p:txBody>
          <a:bodyPr/>
          <a:lstStyle/>
          <a:p>
            <a:endParaRPr lang="en-US" dirty="0"/>
          </a:p>
        </p:txBody>
      </p:sp>
      <p:pic>
        <p:nvPicPr>
          <p:cNvPr id="4" name="Picture 2" descr="http://i286.photobucket.com/albums/ll81/PosterityProject/SitInHeadlines-2-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388" y="762001"/>
            <a:ext cx="7543800" cy="4800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www.wfu.edu/wowf/2010/images/495x310.20100201.siti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5287" y="4417782"/>
            <a:ext cx="3489514" cy="2289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839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8" descr="5387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88867"/>
            <a:ext cx="1384300" cy="16846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0" descr="127153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9300" y="152399"/>
            <a:ext cx="1962149" cy="20948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392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1912" y="152399"/>
            <a:ext cx="1524000" cy="19121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70576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200" y="2395509"/>
            <a:ext cx="1290108" cy="19351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0" descr="1619033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29" y="2064587"/>
            <a:ext cx="1717395" cy="21877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8" descr="63894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43460" y="2286882"/>
            <a:ext cx="1290337" cy="19616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652229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67614" y="2460284"/>
            <a:ext cx="1700414" cy="16148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1178587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01376" y="152399"/>
            <a:ext cx="1763508" cy="19576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52018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730537" cy="189379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ecx.images-amazon.com/images/I/41y-COpBtTL._SY344_PJlook-inside-v2,TopRight,1,0_SH20_BO1,204,203,200_.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83740" y="4558549"/>
            <a:ext cx="1431649" cy="221138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ecx.images-amazon.com/images/I/51tmf4HAEWL._SY344_PJlook-inside-v2,TopRight,1,0_SH20_BO1,204,203,200_.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57840" y="2278186"/>
            <a:ext cx="1379692" cy="226243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ecx.images-amazon.com/images/I/51jt8CxeI4L._SY344_PJlook-inside-v2,TopRight,1,0_SH20_BO1,204,203,200_.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526" y="4495800"/>
            <a:ext cx="1600200" cy="213772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ecx.images-amazon.com/images/I/515oQKeOpFL._SX258_PJlook-inside-v2,TopRight,1,0_SH20_BO1,204,203,200_.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98459" y="4252351"/>
            <a:ext cx="1844891" cy="2341592"/>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ecx.images-amazon.com/images/I/51393Gm4wJL._SY344_BO1,204,203,200_.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57136" y="4740747"/>
            <a:ext cx="1181100" cy="1647826"/>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ecx.images-amazon.com/images/I/514QeFn3NvL._SY344_PJlook-inside-v2,TopRight,1,0_SH20_BO1,204,203,200_.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20962" y="4366531"/>
            <a:ext cx="1543922" cy="2302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809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9600" b="1" dirty="0" smtClean="0">
                <a:solidFill>
                  <a:srgbClr val="7030A0"/>
                </a:solidFill>
                <a:effectLst>
                  <a:outerShdw blurRad="38100" dist="38100" dir="2700000" algn="tl">
                    <a:srgbClr val="000000">
                      <a:alpha val="43137"/>
                    </a:srgbClr>
                  </a:outerShdw>
                </a:effectLst>
              </a:rPr>
              <a:t>BUT LET’S DIG DEEPER!</a:t>
            </a:r>
            <a:endParaRPr lang="en-US" sz="96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9237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638800"/>
            <a:ext cx="8229600" cy="715963"/>
          </a:xfrm>
        </p:spPr>
        <p:txBody>
          <a:bodyPr>
            <a:normAutofit fontScale="47500" lnSpcReduction="20000"/>
          </a:bodyPr>
          <a:lstStyle/>
          <a:p>
            <a:pPr marL="0" indent="0">
              <a:buNone/>
            </a:pPr>
            <a:r>
              <a:rPr lang="en-US" dirty="0" smtClean="0"/>
              <a:t>[</a:t>
            </a:r>
            <a:r>
              <a:rPr lang="en-US" dirty="0" smtClean="0">
                <a:hlinkClick r:id="rId2"/>
              </a:rPr>
              <a:t>http://www.iste.org/STANDARDS</a:t>
            </a:r>
            <a:r>
              <a:rPr lang="en-US" dirty="0" smtClean="0"/>
              <a:t> ]</a:t>
            </a:r>
          </a:p>
          <a:p>
            <a:pPr marL="0" indent="0">
              <a:buNone/>
            </a:pPr>
            <a:r>
              <a:rPr lang="en-US" dirty="0" smtClean="0">
                <a:hlinkClick r:id="rId3"/>
              </a:rPr>
              <a:t>[http://www.ncte.org/library/NCTEFiles/Resources/PolicyResearch/21stCenturyClips.pdf</a:t>
            </a:r>
            <a:r>
              <a:rPr lang="en-US" dirty="0" smtClean="0"/>
              <a:t> ]</a:t>
            </a:r>
          </a:p>
          <a:p>
            <a:endParaRPr lang="en-US" dirty="0"/>
          </a:p>
        </p:txBody>
      </p:sp>
      <p:pic>
        <p:nvPicPr>
          <p:cNvPr id="172034" name="Picture 2" descr="NETS S Indicator"/>
          <p:cNvPicPr>
            <a:picLocks noChangeAspect="1" noChangeArrowheads="1"/>
          </p:cNvPicPr>
          <p:nvPr/>
        </p:nvPicPr>
        <p:blipFill>
          <a:blip r:embed="rId4" cstate="print"/>
          <a:srcRect/>
          <a:stretch>
            <a:fillRect/>
          </a:stretch>
        </p:blipFill>
        <p:spPr bwMode="auto">
          <a:xfrm>
            <a:off x="1676400" y="990600"/>
            <a:ext cx="5114925" cy="4610075"/>
          </a:xfrm>
          <a:prstGeom prst="rect">
            <a:avLst/>
          </a:prstGeom>
          <a:noFill/>
        </p:spPr>
      </p:pic>
    </p:spTree>
    <p:extLst>
      <p:ext uri="{BB962C8B-B14F-4D97-AF65-F5344CB8AC3E}">
        <p14:creationId xmlns:p14="http://schemas.microsoft.com/office/powerpoint/2010/main" val="1694432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200" y="838200"/>
            <a:ext cx="9144000" cy="1143000"/>
          </a:xfrm>
        </p:spPr>
        <p:txBody>
          <a:bodyPr>
            <a:noAutofit/>
          </a:bodyPr>
          <a:lstStyle/>
          <a:p>
            <a:endParaRPr lang="en-US" sz="3600" dirty="0">
              <a:solidFill>
                <a:srgbClr val="7030A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76200"/>
            <a:ext cx="8991600" cy="6781800"/>
          </a:xfrm>
        </p:spPr>
        <p:txBody>
          <a:bodyPr>
            <a:noAutofit/>
          </a:bodyPr>
          <a:lstStyle/>
          <a:p>
            <a:pPr marL="0" indent="0">
              <a:buNone/>
            </a:pPr>
            <a:r>
              <a:rPr lang="en-US" sz="4000" dirty="0">
                <a:solidFill>
                  <a:srgbClr val="FF0000"/>
                </a:solidFill>
                <a:effectLst>
                  <a:outerShdw blurRad="38100" dist="38100" dir="2700000" algn="tl">
                    <a:srgbClr val="000000">
                      <a:alpha val="43137"/>
                    </a:srgbClr>
                  </a:outerShdw>
                </a:effectLst>
              </a:rPr>
              <a:t>Instructional </a:t>
            </a:r>
            <a:r>
              <a:rPr lang="en-US" sz="4000" dirty="0" smtClean="0">
                <a:solidFill>
                  <a:srgbClr val="FF0000"/>
                </a:solidFill>
                <a:effectLst>
                  <a:outerShdw blurRad="38100" dist="38100" dir="2700000" algn="tl">
                    <a:srgbClr val="000000">
                      <a:alpha val="43137"/>
                    </a:srgbClr>
                  </a:outerShdw>
                </a:effectLst>
              </a:rPr>
              <a:t>shifts </a:t>
            </a:r>
          </a:p>
          <a:p>
            <a:pPr marL="0" indent="0">
              <a:buNone/>
            </a:pPr>
            <a:r>
              <a:rPr lang="en-US" sz="4000" dirty="0">
                <a:solidFill>
                  <a:srgbClr val="F89708"/>
                </a:solidFill>
                <a:effectLst>
                  <a:outerShdw blurRad="38100" dist="38100" dir="2700000" algn="tl">
                    <a:srgbClr val="000000">
                      <a:alpha val="43137"/>
                    </a:srgbClr>
                  </a:outerShdw>
                </a:effectLst>
              </a:rPr>
              <a:t>T</a:t>
            </a:r>
            <a:r>
              <a:rPr lang="en-US" sz="4000" dirty="0" smtClean="0">
                <a:solidFill>
                  <a:srgbClr val="F89708"/>
                </a:solidFill>
                <a:effectLst>
                  <a:outerShdw blurRad="38100" dist="38100" dir="2700000" algn="tl">
                    <a:srgbClr val="000000">
                      <a:alpha val="43137"/>
                    </a:srgbClr>
                  </a:outerShdw>
                </a:effectLst>
              </a:rPr>
              <a:t>ext complexity </a:t>
            </a:r>
          </a:p>
          <a:p>
            <a:pPr marL="0" indent="0">
              <a:buNone/>
            </a:pPr>
            <a:r>
              <a:rPr lang="en-US" sz="4000" dirty="0">
                <a:solidFill>
                  <a:srgbClr val="FFFF00"/>
                </a:solidFill>
                <a:effectLst>
                  <a:outerShdw blurRad="38100" dist="38100" dir="2700000" algn="tl">
                    <a:srgbClr val="000000">
                      <a:alpha val="43137"/>
                    </a:srgbClr>
                  </a:outerShdw>
                </a:effectLst>
              </a:rPr>
              <a:t>D</a:t>
            </a:r>
            <a:r>
              <a:rPr lang="en-US" sz="4000" dirty="0" smtClean="0">
                <a:solidFill>
                  <a:srgbClr val="FFFF00"/>
                </a:solidFill>
                <a:effectLst>
                  <a:outerShdw blurRad="38100" dist="38100" dir="2700000" algn="tl">
                    <a:srgbClr val="000000">
                      <a:alpha val="43137"/>
                    </a:srgbClr>
                  </a:outerShdw>
                </a:effectLst>
              </a:rPr>
              <a:t>epth </a:t>
            </a:r>
            <a:r>
              <a:rPr lang="en-US" sz="4000" dirty="0">
                <a:solidFill>
                  <a:srgbClr val="FFFF00"/>
                </a:solidFill>
                <a:effectLst>
                  <a:outerShdw blurRad="38100" dist="38100" dir="2700000" algn="tl">
                    <a:srgbClr val="000000">
                      <a:alpha val="43137"/>
                    </a:srgbClr>
                  </a:outerShdw>
                </a:effectLst>
              </a:rPr>
              <a:t>and breadth of </a:t>
            </a:r>
            <a:r>
              <a:rPr lang="en-US" sz="4000" dirty="0" smtClean="0">
                <a:solidFill>
                  <a:srgbClr val="FFFF00"/>
                </a:solidFill>
                <a:effectLst>
                  <a:outerShdw blurRad="38100" dist="38100" dir="2700000" algn="tl">
                    <a:srgbClr val="000000">
                      <a:alpha val="43137"/>
                    </a:srgbClr>
                  </a:outerShdw>
                </a:effectLst>
              </a:rPr>
              <a:t>knowledge </a:t>
            </a:r>
          </a:p>
          <a:p>
            <a:pPr marL="0" indent="0">
              <a:buNone/>
            </a:pPr>
            <a:r>
              <a:rPr lang="en-US" sz="4000" dirty="0">
                <a:solidFill>
                  <a:srgbClr val="00B050"/>
                </a:solidFill>
                <a:effectLst>
                  <a:outerShdw blurRad="38100" dist="38100" dir="2700000" algn="tl">
                    <a:srgbClr val="000000">
                      <a:alpha val="43137"/>
                    </a:srgbClr>
                  </a:outerShdw>
                </a:effectLst>
              </a:rPr>
              <a:t>R</a:t>
            </a:r>
            <a:r>
              <a:rPr lang="en-US" sz="4000" dirty="0" smtClean="0">
                <a:solidFill>
                  <a:srgbClr val="00B050"/>
                </a:solidFill>
                <a:effectLst>
                  <a:outerShdw blurRad="38100" dist="38100" dir="2700000" algn="tl">
                    <a:srgbClr val="000000">
                      <a:alpha val="43137"/>
                    </a:srgbClr>
                  </a:outerShdw>
                </a:effectLst>
              </a:rPr>
              <a:t>igor </a:t>
            </a:r>
          </a:p>
          <a:p>
            <a:pPr marL="0" indent="0">
              <a:buNone/>
            </a:pPr>
            <a:r>
              <a:rPr lang="en-US" sz="4000" dirty="0">
                <a:solidFill>
                  <a:srgbClr val="00B0F0"/>
                </a:solidFill>
                <a:effectLst>
                  <a:outerShdw blurRad="38100" dist="38100" dir="2700000" algn="tl">
                    <a:srgbClr val="000000">
                      <a:alpha val="43137"/>
                    </a:srgbClr>
                  </a:outerShdw>
                </a:effectLst>
              </a:rPr>
              <a:t>P</a:t>
            </a:r>
            <a:r>
              <a:rPr lang="en-US" sz="4000" dirty="0" smtClean="0">
                <a:solidFill>
                  <a:srgbClr val="00B0F0"/>
                </a:solidFill>
                <a:effectLst>
                  <a:outerShdw blurRad="38100" dist="38100" dir="2700000" algn="tl">
                    <a:srgbClr val="000000">
                      <a:alpha val="43137"/>
                    </a:srgbClr>
                  </a:outerShdw>
                </a:effectLst>
              </a:rPr>
              <a:t>ivotal words </a:t>
            </a:r>
          </a:p>
          <a:p>
            <a:pPr marL="0" indent="0">
              <a:buNone/>
            </a:pPr>
            <a:r>
              <a:rPr lang="en-US" sz="4000" dirty="0">
                <a:solidFill>
                  <a:srgbClr val="333399"/>
                </a:solidFill>
                <a:effectLst>
                  <a:outerShdw blurRad="38100" dist="38100" dir="2700000" algn="tl">
                    <a:srgbClr val="000000">
                      <a:alpha val="43137"/>
                    </a:srgbClr>
                  </a:outerShdw>
                </a:effectLst>
              </a:rPr>
              <a:t>I</a:t>
            </a:r>
            <a:r>
              <a:rPr lang="en-US" sz="4000" dirty="0" smtClean="0">
                <a:solidFill>
                  <a:srgbClr val="333399"/>
                </a:solidFill>
                <a:effectLst>
                  <a:outerShdw blurRad="38100" dist="38100" dir="2700000" algn="tl">
                    <a:srgbClr val="000000">
                      <a:alpha val="43137"/>
                    </a:srgbClr>
                  </a:outerShdw>
                </a:effectLst>
              </a:rPr>
              <a:t>nformational texts </a:t>
            </a:r>
          </a:p>
          <a:p>
            <a:pPr marL="0" indent="0">
              <a:buNone/>
            </a:pPr>
            <a:r>
              <a:rPr lang="en-US" sz="4000" dirty="0">
                <a:solidFill>
                  <a:srgbClr val="7030A0"/>
                </a:solidFill>
                <a:effectLst>
                  <a:outerShdw blurRad="38100" dist="38100" dir="2700000" algn="tl">
                    <a:srgbClr val="000000">
                      <a:alpha val="43137"/>
                    </a:srgbClr>
                  </a:outerShdw>
                </a:effectLst>
              </a:rPr>
              <a:t>B</a:t>
            </a:r>
            <a:r>
              <a:rPr lang="en-US" sz="4000" dirty="0" smtClean="0">
                <a:solidFill>
                  <a:srgbClr val="7030A0"/>
                </a:solidFill>
                <a:effectLst>
                  <a:outerShdw blurRad="38100" dist="38100" dir="2700000" algn="tl">
                    <a:srgbClr val="000000">
                      <a:alpha val="43137"/>
                    </a:srgbClr>
                  </a:outerShdw>
                </a:effectLst>
              </a:rPr>
              <a:t>alance </a:t>
            </a:r>
            <a:r>
              <a:rPr lang="en-US" sz="4000" dirty="0">
                <a:solidFill>
                  <a:srgbClr val="7030A0"/>
                </a:solidFill>
                <a:effectLst>
                  <a:outerShdw blurRad="38100" dist="38100" dir="2700000" algn="tl">
                    <a:srgbClr val="000000">
                      <a:alpha val="43137"/>
                    </a:srgbClr>
                  </a:outerShdw>
                </a:effectLst>
              </a:rPr>
              <a:t>of writing </a:t>
            </a:r>
            <a:r>
              <a:rPr lang="en-US" sz="4000" dirty="0" smtClean="0">
                <a:solidFill>
                  <a:srgbClr val="7030A0"/>
                </a:solidFill>
                <a:effectLst>
                  <a:outerShdw blurRad="38100" dist="38100" dir="2700000" algn="tl">
                    <a:srgbClr val="000000">
                      <a:alpha val="43137"/>
                    </a:srgbClr>
                  </a:outerShdw>
                </a:effectLst>
              </a:rPr>
              <a:t>types </a:t>
            </a:r>
          </a:p>
          <a:p>
            <a:pPr marL="0" indent="0">
              <a:buNone/>
            </a:pPr>
            <a:r>
              <a:rPr lang="en-US" sz="4000" dirty="0" smtClean="0">
                <a:solidFill>
                  <a:srgbClr val="CC0000"/>
                </a:solidFill>
                <a:effectLst>
                  <a:outerShdw blurRad="38100" dist="38100" dir="2700000" algn="tl">
                    <a:srgbClr val="000000">
                      <a:alpha val="43137"/>
                    </a:srgbClr>
                  </a:outerShdw>
                </a:effectLst>
              </a:rPr>
              <a:t>Literacy: </a:t>
            </a:r>
            <a:r>
              <a:rPr lang="en-US" sz="4000" dirty="0" smtClean="0">
                <a:solidFill>
                  <a:srgbClr val="FF6600"/>
                </a:solidFill>
                <a:effectLst>
                  <a:outerShdw blurRad="38100" dist="38100" dir="2700000" algn="tl">
                    <a:srgbClr val="000000">
                      <a:alpha val="43137"/>
                    </a:srgbClr>
                  </a:outerShdw>
                </a:effectLst>
              </a:rPr>
              <a:t>History</a:t>
            </a:r>
            <a:r>
              <a:rPr lang="en-US" sz="4000" dirty="0" smtClean="0">
                <a:effectLst>
                  <a:outerShdw blurRad="38100" dist="38100" dir="2700000" algn="tl">
                    <a:srgbClr val="000000">
                      <a:alpha val="43137"/>
                    </a:srgbClr>
                  </a:outerShdw>
                </a:effectLst>
              </a:rPr>
              <a:t>/</a:t>
            </a:r>
            <a:r>
              <a:rPr lang="en-US" sz="4000" dirty="0" smtClean="0">
                <a:solidFill>
                  <a:srgbClr val="FFFF00"/>
                </a:solidFill>
                <a:effectLst>
                  <a:outerShdw blurRad="38100" dist="38100" dir="2700000" algn="tl">
                    <a:srgbClr val="000000">
                      <a:alpha val="43137"/>
                    </a:srgbClr>
                  </a:outerShdw>
                </a:effectLst>
              </a:rPr>
              <a:t>Soc. Stud.</a:t>
            </a:r>
            <a:r>
              <a:rPr lang="en-US" sz="4000" dirty="0" smtClean="0">
                <a:effectLst>
                  <a:outerShdw blurRad="38100" dist="38100" dir="2700000" algn="tl">
                    <a:srgbClr val="000000">
                      <a:alpha val="43137"/>
                    </a:srgbClr>
                  </a:outerShdw>
                </a:effectLst>
              </a:rPr>
              <a:t>, </a:t>
            </a:r>
            <a:r>
              <a:rPr lang="en-US" sz="4000" dirty="0" smtClean="0">
                <a:solidFill>
                  <a:srgbClr val="00B050"/>
                </a:solidFill>
                <a:effectLst>
                  <a:outerShdw blurRad="38100" dist="38100" dir="2700000" algn="tl">
                    <a:srgbClr val="000000">
                      <a:alpha val="43137"/>
                    </a:srgbClr>
                  </a:outerShdw>
                </a:effectLst>
              </a:rPr>
              <a:t>Science, </a:t>
            </a:r>
            <a:r>
              <a:rPr lang="en-US" sz="4000" dirty="0" smtClean="0">
                <a:solidFill>
                  <a:srgbClr val="CC0000"/>
                </a:solidFill>
                <a:effectLst>
                  <a:outerShdw blurRad="38100" dist="38100" dir="2700000" algn="tl">
                    <a:srgbClr val="000000">
                      <a:alpha val="43137"/>
                    </a:srgbClr>
                  </a:outerShdw>
                </a:effectLst>
              </a:rPr>
              <a:t>Tech</a:t>
            </a:r>
            <a:r>
              <a:rPr lang="en-US" sz="4000" dirty="0" smtClean="0">
                <a:effectLst>
                  <a:outerShdw blurRad="38100" dist="38100" dir="2700000" algn="tl">
                    <a:srgbClr val="000000">
                      <a:alpha val="43137"/>
                    </a:srgbClr>
                  </a:outerShdw>
                </a:effectLst>
              </a:rPr>
              <a:t> </a:t>
            </a:r>
          </a:p>
          <a:p>
            <a:pPr marL="0" indent="0">
              <a:buNone/>
            </a:pPr>
            <a:r>
              <a:rPr lang="en-US" sz="4000" dirty="0">
                <a:solidFill>
                  <a:srgbClr val="FF6600"/>
                </a:solidFill>
                <a:effectLst>
                  <a:outerShdw blurRad="38100" dist="38100" dir="2700000" algn="tl">
                    <a:srgbClr val="000000">
                      <a:alpha val="43137"/>
                    </a:srgbClr>
                  </a:outerShdw>
                </a:effectLst>
              </a:rPr>
              <a:t>T</a:t>
            </a:r>
            <a:r>
              <a:rPr lang="en-US" sz="4000" dirty="0" smtClean="0">
                <a:solidFill>
                  <a:srgbClr val="FF6600"/>
                </a:solidFill>
                <a:effectLst>
                  <a:outerShdw blurRad="38100" dist="38100" dir="2700000" algn="tl">
                    <a:srgbClr val="000000">
                      <a:alpha val="43137"/>
                    </a:srgbClr>
                  </a:outerShdw>
                </a:effectLst>
              </a:rPr>
              <a:t>ext/evidence </a:t>
            </a:r>
            <a:r>
              <a:rPr lang="en-US" sz="4000" dirty="0">
                <a:solidFill>
                  <a:srgbClr val="FFFF00"/>
                </a:solidFill>
                <a:effectLst>
                  <a:outerShdw blurRad="38100" dist="38100" dir="2700000" algn="tl">
                    <a:srgbClr val="000000">
                      <a:alpha val="43137"/>
                    </a:srgbClr>
                  </a:outerShdw>
                </a:effectLst>
              </a:rPr>
              <a:t>based</a:t>
            </a:r>
            <a:r>
              <a:rPr lang="en-US" sz="4000" dirty="0">
                <a:solidFill>
                  <a:srgbClr val="00B050"/>
                </a:solidFill>
                <a:effectLst>
                  <a:outerShdw blurRad="38100" dist="38100" dir="2700000" algn="tl">
                    <a:srgbClr val="000000">
                      <a:alpha val="43137"/>
                    </a:srgbClr>
                  </a:outerShdw>
                </a:effectLst>
              </a:rPr>
              <a:t> </a:t>
            </a:r>
            <a:r>
              <a:rPr lang="en-US" sz="4000" dirty="0" smtClean="0">
                <a:solidFill>
                  <a:srgbClr val="00B050"/>
                </a:solidFill>
                <a:effectLst>
                  <a:outerShdw blurRad="38100" dist="38100" dir="2700000" algn="tl">
                    <a:srgbClr val="000000">
                      <a:alpha val="43137"/>
                    </a:srgbClr>
                  </a:outerShdw>
                </a:effectLst>
              </a:rPr>
              <a:t>writing</a:t>
            </a:r>
            <a:endParaRPr lang="en-US" sz="4000" dirty="0">
              <a:solidFill>
                <a:srgbClr val="CC0000"/>
              </a:solidFill>
              <a:effectLst>
                <a:outerShdw blurRad="38100" dist="38100" dir="2700000" algn="tl">
                  <a:srgbClr val="000000">
                    <a:alpha val="43137"/>
                  </a:srgbClr>
                </a:outerShdw>
              </a:effectLst>
            </a:endParaRPr>
          </a:p>
          <a:p>
            <a:endParaRPr lang="en-US" sz="4000" dirty="0"/>
          </a:p>
        </p:txBody>
      </p:sp>
    </p:spTree>
    <p:extLst>
      <p:ext uri="{BB962C8B-B14F-4D97-AF65-F5344CB8AC3E}">
        <p14:creationId xmlns:p14="http://schemas.microsoft.com/office/powerpoint/2010/main" val="2807690337"/>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610600" cy="6400800"/>
          </a:xfrm>
        </p:spPr>
        <p:txBody>
          <a:bodyPr>
            <a:normAutofit fontScale="47500" lnSpcReduction="20000"/>
          </a:bodyPr>
          <a:lstStyle/>
          <a:p>
            <a:pPr marL="0" indent="0" algn="ctr">
              <a:buNone/>
            </a:pPr>
            <a:r>
              <a:rPr lang="en-US" sz="6700" b="1" dirty="0">
                <a:solidFill>
                  <a:srgbClr val="7030A0"/>
                </a:solidFill>
              </a:rPr>
              <a:t>Use of Technology</a:t>
            </a:r>
          </a:p>
          <a:p>
            <a:pPr marL="0" indent="0">
              <a:buNone/>
            </a:pPr>
            <a:r>
              <a:rPr lang="en-US" dirty="0"/>
              <a:t> </a:t>
            </a:r>
          </a:p>
          <a:p>
            <a:pPr marL="0" indent="0">
              <a:buNone/>
            </a:pPr>
            <a:r>
              <a:rPr lang="en-US" dirty="0"/>
              <a:t>1.   </a:t>
            </a:r>
            <a:r>
              <a:rPr lang="en-US" b="1" u="sng" dirty="0"/>
              <a:t>Creativity and Innovation</a:t>
            </a:r>
          </a:p>
          <a:p>
            <a:pPr marL="0" indent="0">
              <a:buNone/>
            </a:pPr>
            <a:r>
              <a:rPr lang="en-US" b="1" dirty="0">
                <a:solidFill>
                  <a:srgbClr val="00B050"/>
                </a:solidFill>
              </a:rPr>
              <a:t>Construct knowledge, and develop innovative products and processes using technology.</a:t>
            </a:r>
          </a:p>
          <a:p>
            <a:pPr marL="0" indent="0">
              <a:buNone/>
            </a:pPr>
            <a:r>
              <a:rPr lang="en-US" dirty="0"/>
              <a:t> </a:t>
            </a:r>
          </a:p>
          <a:p>
            <a:pPr marL="0" indent="0">
              <a:buNone/>
            </a:pPr>
            <a:r>
              <a:rPr lang="en-US" dirty="0"/>
              <a:t>2.   </a:t>
            </a:r>
            <a:r>
              <a:rPr lang="en-US" b="1" u="sng" dirty="0"/>
              <a:t>Communication and Collaboration</a:t>
            </a:r>
          </a:p>
          <a:p>
            <a:pPr marL="0" indent="0">
              <a:buNone/>
            </a:pPr>
            <a:r>
              <a:rPr lang="en-US" b="1" dirty="0">
                <a:solidFill>
                  <a:srgbClr val="7030A0"/>
                </a:solidFill>
              </a:rPr>
              <a:t>Use digital media and environments to communicate and work collaboratively, including at a distance, to</a:t>
            </a:r>
          </a:p>
          <a:p>
            <a:pPr marL="0" indent="0">
              <a:buNone/>
            </a:pPr>
            <a:r>
              <a:rPr lang="en-US" b="1" dirty="0">
                <a:solidFill>
                  <a:srgbClr val="7030A0"/>
                </a:solidFill>
              </a:rPr>
              <a:t>support individual learning and contribute to the learning of others.</a:t>
            </a:r>
          </a:p>
          <a:p>
            <a:pPr marL="0" indent="0">
              <a:buNone/>
            </a:pPr>
            <a:r>
              <a:rPr lang="en-US" dirty="0"/>
              <a:t> </a:t>
            </a:r>
          </a:p>
          <a:p>
            <a:pPr marL="0" indent="0">
              <a:buNone/>
            </a:pPr>
            <a:r>
              <a:rPr lang="en-US" sz="4200" dirty="0" smtClean="0"/>
              <a:t>*3</a:t>
            </a:r>
            <a:r>
              <a:rPr lang="en-US" sz="4200" dirty="0"/>
              <a:t>.   </a:t>
            </a:r>
            <a:r>
              <a:rPr lang="en-US" sz="4200" b="1" u="sng" dirty="0"/>
              <a:t>Research and Information Fluency</a:t>
            </a:r>
          </a:p>
          <a:p>
            <a:pPr marL="0" indent="0">
              <a:buNone/>
            </a:pPr>
            <a:r>
              <a:rPr lang="en-US" b="1" dirty="0">
                <a:solidFill>
                  <a:srgbClr val="00B0F0"/>
                </a:solidFill>
              </a:rPr>
              <a:t>Apply digital tools to gather, evaluate, and use information.</a:t>
            </a:r>
          </a:p>
          <a:p>
            <a:pPr marL="0" indent="0">
              <a:buNone/>
            </a:pPr>
            <a:r>
              <a:rPr lang="en-US" dirty="0"/>
              <a:t> </a:t>
            </a:r>
          </a:p>
          <a:p>
            <a:pPr marL="0" indent="0">
              <a:buNone/>
            </a:pPr>
            <a:r>
              <a:rPr lang="en-US" sz="3400" dirty="0" smtClean="0"/>
              <a:t>4</a:t>
            </a:r>
            <a:r>
              <a:rPr lang="en-US" sz="3400" dirty="0"/>
              <a:t>.   </a:t>
            </a:r>
            <a:r>
              <a:rPr lang="en-US" sz="3400" b="1" u="sng" dirty="0"/>
              <a:t>Critical Thinking, Problem Solving, and Decision Making</a:t>
            </a:r>
          </a:p>
          <a:p>
            <a:pPr marL="0" indent="0">
              <a:buNone/>
            </a:pPr>
            <a:r>
              <a:rPr lang="en-US" b="1" dirty="0">
                <a:solidFill>
                  <a:schemeClr val="accent2"/>
                </a:solidFill>
              </a:rPr>
              <a:t>Plan and conduct research, manage projects, solve problems, and make informed decisions using </a:t>
            </a:r>
            <a:r>
              <a:rPr lang="en-US" b="1" dirty="0" smtClean="0">
                <a:solidFill>
                  <a:schemeClr val="accent2"/>
                </a:solidFill>
              </a:rPr>
              <a:t>appropriate digital </a:t>
            </a:r>
            <a:r>
              <a:rPr lang="en-US" b="1" dirty="0">
                <a:solidFill>
                  <a:schemeClr val="accent2"/>
                </a:solidFill>
              </a:rPr>
              <a:t>tools and resources.</a:t>
            </a:r>
          </a:p>
          <a:p>
            <a:pPr marL="0" indent="0">
              <a:buNone/>
            </a:pPr>
            <a:r>
              <a:rPr lang="en-US" dirty="0"/>
              <a:t> </a:t>
            </a:r>
          </a:p>
          <a:p>
            <a:pPr marL="0" indent="0">
              <a:buNone/>
            </a:pPr>
            <a:r>
              <a:rPr lang="en-US" dirty="0"/>
              <a:t>5.   </a:t>
            </a:r>
            <a:r>
              <a:rPr lang="en-US" b="1" u="sng" dirty="0"/>
              <a:t>Digital Citizenship</a:t>
            </a:r>
          </a:p>
          <a:p>
            <a:pPr marL="0" indent="0">
              <a:buNone/>
            </a:pPr>
            <a:r>
              <a:rPr lang="en-US" b="1" dirty="0">
                <a:solidFill>
                  <a:schemeClr val="tx2">
                    <a:lumMod val="60000"/>
                    <a:lumOff val="40000"/>
                  </a:schemeClr>
                </a:solidFill>
              </a:rPr>
              <a:t>Practice legal and ethical behavior according to human, cultural, and societal issues related to technology</a:t>
            </a:r>
            <a:r>
              <a:rPr lang="en-US" b="1" dirty="0" smtClean="0">
                <a:solidFill>
                  <a:schemeClr val="tx2">
                    <a:lumMod val="60000"/>
                    <a:lumOff val="40000"/>
                  </a:schemeClr>
                </a:solidFill>
              </a:rPr>
              <a:t>.</a:t>
            </a:r>
          </a:p>
          <a:p>
            <a:pPr marL="0" indent="0">
              <a:buNone/>
            </a:pPr>
            <a:endParaRPr lang="en-US" dirty="0" smtClean="0"/>
          </a:p>
          <a:p>
            <a:pPr marL="0" indent="0">
              <a:buNone/>
            </a:pPr>
            <a:r>
              <a:rPr lang="en-US" dirty="0"/>
              <a:t>6. </a:t>
            </a:r>
            <a:r>
              <a:rPr lang="en-US" b="1" u="sng" dirty="0"/>
              <a:t>Technology Operations and Concepts </a:t>
            </a:r>
          </a:p>
          <a:p>
            <a:pPr marL="0" indent="0">
              <a:buNone/>
            </a:pPr>
            <a:r>
              <a:rPr lang="en-US" b="1" dirty="0">
                <a:solidFill>
                  <a:srgbClr val="CC00FF"/>
                </a:solidFill>
              </a:rPr>
              <a:t>Students demonstrate a sound understanding </a:t>
            </a:r>
            <a:r>
              <a:rPr lang="en-US" b="1" dirty="0" smtClean="0">
                <a:solidFill>
                  <a:srgbClr val="CC00FF"/>
                </a:solidFill>
              </a:rPr>
              <a:t>of </a:t>
            </a:r>
            <a:r>
              <a:rPr lang="en-US" b="1" dirty="0">
                <a:solidFill>
                  <a:srgbClr val="CC00FF"/>
                </a:solidFill>
              </a:rPr>
              <a:t>technology concepts, systems, and </a:t>
            </a:r>
            <a:r>
              <a:rPr lang="en-US" b="1" dirty="0" smtClean="0">
                <a:solidFill>
                  <a:srgbClr val="CC00FF"/>
                </a:solidFill>
              </a:rPr>
              <a:t>operations.</a:t>
            </a:r>
          </a:p>
          <a:p>
            <a:pPr marL="0" indent="0">
              <a:buNone/>
            </a:pPr>
            <a:endParaRPr lang="en-US" dirty="0"/>
          </a:p>
          <a:p>
            <a:pPr marL="0" indent="0">
              <a:buNone/>
            </a:pPr>
            <a:r>
              <a:rPr lang="en-US" dirty="0" smtClean="0"/>
              <a:t>From: [</a:t>
            </a:r>
            <a:r>
              <a:rPr lang="en-US" dirty="0" smtClean="0">
                <a:hlinkClick r:id="rId2"/>
              </a:rPr>
              <a:t>http</a:t>
            </a:r>
            <a:r>
              <a:rPr lang="en-US" dirty="0">
                <a:hlinkClick r:id="rId2"/>
              </a:rPr>
              <a:t>://www.iste.org/STANDARDS</a:t>
            </a:r>
            <a:r>
              <a:rPr lang="en-US" dirty="0"/>
              <a:t> ]</a:t>
            </a:r>
          </a:p>
          <a:p>
            <a:pPr marL="0" indent="0">
              <a:buNone/>
            </a:pPr>
            <a:endParaRPr lang="en-US" dirty="0"/>
          </a:p>
        </p:txBody>
      </p:sp>
    </p:spTree>
    <p:extLst>
      <p:ext uri="{BB962C8B-B14F-4D97-AF65-F5344CB8AC3E}">
        <p14:creationId xmlns:p14="http://schemas.microsoft.com/office/powerpoint/2010/main" val="16895993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lgn="l"/>
            <a:r>
              <a:rPr lang="en-US" sz="3100" dirty="0"/>
              <a:t>*3.   </a:t>
            </a:r>
            <a:r>
              <a:rPr lang="en-US" sz="3100" b="1" u="sng" dirty="0"/>
              <a:t>Research and Information Fluency</a:t>
            </a:r>
            <a:r>
              <a:rPr lang="en-US" b="1" u="sng" dirty="0"/>
              <a:t/>
            </a:r>
            <a:br>
              <a:rPr lang="en-US" b="1" u="sng" dirty="0"/>
            </a:br>
            <a:r>
              <a:rPr lang="en-US" sz="2700" b="1" dirty="0">
                <a:solidFill>
                  <a:srgbClr val="00B0F0"/>
                </a:solidFill>
              </a:rPr>
              <a:t>Apply digital tools to gather, evaluate, and use information.</a:t>
            </a:r>
          </a:p>
        </p:txBody>
      </p:sp>
      <p:sp>
        <p:nvSpPr>
          <p:cNvPr id="3" name="Content Placeholder 2"/>
          <p:cNvSpPr>
            <a:spLocks noGrp="1"/>
          </p:cNvSpPr>
          <p:nvPr>
            <p:ph idx="1"/>
          </p:nvPr>
        </p:nvSpPr>
        <p:spPr>
          <a:xfrm>
            <a:off x="457200" y="1752600"/>
            <a:ext cx="8229600" cy="4373563"/>
          </a:xfrm>
        </p:spPr>
        <p:txBody>
          <a:bodyPr>
            <a:normAutofit/>
          </a:bodyPr>
          <a:lstStyle/>
          <a:p>
            <a:pPr marL="0" indent="0">
              <a:buNone/>
            </a:pPr>
            <a:r>
              <a:rPr lang="en-US" sz="1500" b="1" dirty="0" smtClean="0"/>
              <a:t>	</a:t>
            </a:r>
            <a:r>
              <a:rPr lang="en-US" sz="2400" b="1" dirty="0" smtClean="0">
                <a:solidFill>
                  <a:srgbClr val="00B050"/>
                </a:solidFill>
              </a:rPr>
              <a:t>a</a:t>
            </a:r>
            <a:r>
              <a:rPr lang="en-US" sz="2400" b="1" dirty="0">
                <a:solidFill>
                  <a:srgbClr val="00B050"/>
                </a:solidFill>
              </a:rPr>
              <a:t>. Plan strategies to guide inquiry</a:t>
            </a:r>
          </a:p>
          <a:p>
            <a:pPr marL="0" indent="0">
              <a:buNone/>
            </a:pPr>
            <a:r>
              <a:rPr lang="en-US" sz="2400" b="1" dirty="0" smtClean="0"/>
              <a:t>	</a:t>
            </a:r>
            <a:r>
              <a:rPr lang="en-US" sz="2400" b="1" dirty="0" smtClean="0">
                <a:solidFill>
                  <a:srgbClr val="7030A0"/>
                </a:solidFill>
              </a:rPr>
              <a:t>b</a:t>
            </a:r>
            <a:r>
              <a:rPr lang="en-US" sz="2400" b="1" dirty="0">
                <a:solidFill>
                  <a:srgbClr val="7030A0"/>
                </a:solidFill>
              </a:rPr>
              <a:t>. Locate, organize, </a:t>
            </a:r>
            <a:r>
              <a:rPr lang="en-US" sz="2400" b="1" u="sng" dirty="0">
                <a:solidFill>
                  <a:srgbClr val="7030A0"/>
                </a:solidFill>
              </a:rPr>
              <a:t>analyze, evaluate</a:t>
            </a:r>
            <a:r>
              <a:rPr lang="en-US" sz="2400" b="1" dirty="0">
                <a:solidFill>
                  <a:srgbClr val="7030A0"/>
                </a:solidFill>
              </a:rPr>
              <a:t>, synthesize, </a:t>
            </a:r>
            <a:r>
              <a:rPr lang="en-US" sz="2400" b="1" dirty="0" smtClean="0">
                <a:solidFill>
                  <a:srgbClr val="7030A0"/>
                </a:solidFill>
              </a:rPr>
              <a:t> and 	ethically </a:t>
            </a:r>
            <a:r>
              <a:rPr lang="en-US" sz="2400" b="1" dirty="0">
                <a:solidFill>
                  <a:srgbClr val="7030A0"/>
                </a:solidFill>
              </a:rPr>
              <a:t>use information from a </a:t>
            </a:r>
            <a:r>
              <a:rPr lang="en-US" sz="2400" b="1" dirty="0" smtClean="0">
                <a:solidFill>
                  <a:srgbClr val="7030A0"/>
                </a:solidFill>
              </a:rPr>
              <a:t>variety </a:t>
            </a:r>
            <a:r>
              <a:rPr lang="en-US" sz="2400" b="1" dirty="0">
                <a:solidFill>
                  <a:srgbClr val="7030A0"/>
                </a:solidFill>
              </a:rPr>
              <a:t>of </a:t>
            </a:r>
            <a:r>
              <a:rPr lang="en-US" sz="2400" b="1" dirty="0" smtClean="0">
                <a:solidFill>
                  <a:srgbClr val="7030A0"/>
                </a:solidFill>
              </a:rPr>
              <a:t>sources </a:t>
            </a:r>
            <a:r>
              <a:rPr lang="en-US" sz="2400" b="1" dirty="0">
                <a:solidFill>
                  <a:srgbClr val="7030A0"/>
                </a:solidFill>
              </a:rPr>
              <a:t>and </a:t>
            </a:r>
            <a:r>
              <a:rPr lang="en-US" sz="2400" b="1" dirty="0" smtClean="0">
                <a:solidFill>
                  <a:srgbClr val="7030A0"/>
                </a:solidFill>
              </a:rPr>
              <a:t>	media</a:t>
            </a:r>
            <a:endParaRPr lang="en-US" sz="2400" b="1" dirty="0">
              <a:solidFill>
                <a:srgbClr val="7030A0"/>
              </a:solidFill>
            </a:endParaRPr>
          </a:p>
          <a:p>
            <a:pPr marL="0" indent="0">
              <a:buNone/>
            </a:pPr>
            <a:r>
              <a:rPr lang="en-US" sz="2400" b="1" dirty="0" smtClean="0"/>
              <a:t>	</a:t>
            </a:r>
            <a:r>
              <a:rPr lang="en-US" sz="2400" b="1" dirty="0" smtClean="0">
                <a:solidFill>
                  <a:srgbClr val="FFC000"/>
                </a:solidFill>
              </a:rPr>
              <a:t>c</a:t>
            </a:r>
            <a:r>
              <a:rPr lang="en-US" sz="2400" b="1" dirty="0">
                <a:solidFill>
                  <a:srgbClr val="FFC000"/>
                </a:solidFill>
              </a:rPr>
              <a:t>. </a:t>
            </a:r>
            <a:r>
              <a:rPr lang="en-US" sz="2400" b="1" u="sng" dirty="0">
                <a:solidFill>
                  <a:srgbClr val="FFC000"/>
                </a:solidFill>
              </a:rPr>
              <a:t>Evaluate and select information sources and digital </a:t>
            </a:r>
            <a:r>
              <a:rPr lang="en-US" sz="2400" b="1" dirty="0" smtClean="0">
                <a:solidFill>
                  <a:srgbClr val="FFC000"/>
                </a:solidFill>
              </a:rPr>
              <a:t>	</a:t>
            </a:r>
            <a:r>
              <a:rPr lang="en-US" sz="2400" b="1" u="sng" dirty="0" smtClean="0">
                <a:solidFill>
                  <a:srgbClr val="FFC000"/>
                </a:solidFill>
              </a:rPr>
              <a:t>tools </a:t>
            </a:r>
            <a:r>
              <a:rPr lang="en-US" sz="2400" b="1" u="sng" dirty="0">
                <a:solidFill>
                  <a:srgbClr val="FFC000"/>
                </a:solidFill>
              </a:rPr>
              <a:t>based on the </a:t>
            </a:r>
            <a:r>
              <a:rPr lang="en-US" sz="2400" b="1" u="sng" dirty="0" smtClean="0">
                <a:solidFill>
                  <a:srgbClr val="FFC000"/>
                </a:solidFill>
              </a:rPr>
              <a:t>appropriateness to </a:t>
            </a:r>
            <a:r>
              <a:rPr lang="en-US" sz="2400" b="1" u="sng" dirty="0">
                <a:solidFill>
                  <a:srgbClr val="FFC000"/>
                </a:solidFill>
              </a:rPr>
              <a:t>specific tasks</a:t>
            </a:r>
          </a:p>
          <a:p>
            <a:pPr marL="0" indent="0">
              <a:buNone/>
            </a:pPr>
            <a:r>
              <a:rPr lang="en-US" sz="2400" b="1" dirty="0" smtClean="0"/>
              <a:t>	</a:t>
            </a:r>
            <a:r>
              <a:rPr lang="en-US" sz="2400" b="1" dirty="0" smtClean="0">
                <a:solidFill>
                  <a:srgbClr val="C00000"/>
                </a:solidFill>
              </a:rPr>
              <a:t>d</a:t>
            </a:r>
            <a:r>
              <a:rPr lang="en-US" sz="2400" b="1" dirty="0">
                <a:solidFill>
                  <a:srgbClr val="C00000"/>
                </a:solidFill>
              </a:rPr>
              <a:t>. Process data and report </a:t>
            </a:r>
            <a:r>
              <a:rPr lang="en-US" sz="2400" b="1" dirty="0" smtClean="0">
                <a:solidFill>
                  <a:srgbClr val="C00000"/>
                </a:solidFill>
              </a:rPr>
              <a:t>results</a:t>
            </a:r>
            <a:endParaRPr lang="en-US" sz="2400" b="1" dirty="0">
              <a:solidFill>
                <a:srgbClr val="C00000"/>
              </a:solidFill>
            </a:endParaRPr>
          </a:p>
          <a:p>
            <a:pPr marL="0" indent="0">
              <a:buNone/>
            </a:pPr>
            <a:r>
              <a:rPr lang="en-US" sz="2400" dirty="0"/>
              <a:t> </a:t>
            </a:r>
          </a:p>
          <a:p>
            <a:pPr marL="0" indent="0">
              <a:buNone/>
            </a:pPr>
            <a:endParaRPr lang="en-US" dirty="0"/>
          </a:p>
        </p:txBody>
      </p:sp>
    </p:spTree>
    <p:extLst>
      <p:ext uri="{BB962C8B-B14F-4D97-AF65-F5344CB8AC3E}">
        <p14:creationId xmlns:p14="http://schemas.microsoft.com/office/powerpoint/2010/main" val="24862996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0" cy="1263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9752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0"/>
            <a:ext cx="24384000" cy="1263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900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Contested Waters: A Social History of Swimming Pools in America</a:t>
            </a:r>
            <a:endParaRPr lang="en-US" dirty="0"/>
          </a:p>
        </p:txBody>
      </p:sp>
      <p:sp>
        <p:nvSpPr>
          <p:cNvPr id="3" name="Content Placeholder 2"/>
          <p:cNvSpPr>
            <a:spLocks noGrp="1"/>
          </p:cNvSpPr>
          <p:nvPr>
            <p:ph idx="1"/>
          </p:nvPr>
        </p:nvSpPr>
        <p:spPr>
          <a:xfrm>
            <a:off x="3276600" y="4191000"/>
            <a:ext cx="5715000" cy="2514600"/>
          </a:xfrm>
        </p:spPr>
        <p:txBody>
          <a:bodyPr>
            <a:normAutofit fontScale="70000" lnSpcReduction="20000"/>
          </a:bodyPr>
          <a:lstStyle/>
          <a:p>
            <a:r>
              <a:rPr lang="en-US" dirty="0" smtClean="0"/>
              <a:t>Chicago, Milwaukee, St. Louis</a:t>
            </a:r>
          </a:p>
          <a:p>
            <a:endParaRPr lang="en-US" dirty="0" smtClean="0"/>
          </a:p>
          <a:p>
            <a:r>
              <a:rPr lang="en-US" sz="4300" b="1" dirty="0" smtClean="0">
                <a:solidFill>
                  <a:srgbClr val="FF00FF"/>
                </a:solidFill>
                <a:effectLst>
                  <a:outerShdw blurRad="38100" dist="38100" dir="2700000" algn="tl">
                    <a:srgbClr val="000000">
                      <a:alpha val="43137"/>
                    </a:srgbClr>
                  </a:outerShdw>
                </a:effectLst>
              </a:rPr>
              <a:t>Are the consequences still with us? Research question that turns into a statement that turns into a thesis statement. BINGO!</a:t>
            </a:r>
          </a:p>
          <a:p>
            <a:endParaRPr lang="en-US" dirty="0"/>
          </a:p>
        </p:txBody>
      </p:sp>
      <p:pic>
        <p:nvPicPr>
          <p:cNvPr id="17410" name="Picture 2" descr="http://img1.imagesbn.com/p/9780807888988_p0_v1_s260x4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91790">
            <a:off x="431801" y="1935250"/>
            <a:ext cx="2730500" cy="4095751"/>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www.cas.umt.edu/facultydatabase/Files_Faculty_images/Wilts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524000"/>
            <a:ext cx="3333750" cy="250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9513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2000"/>
            <a:ext cx="8229600" cy="5364163"/>
          </a:xfrm>
        </p:spPr>
        <p:txBody>
          <a:bodyPr/>
          <a:lstStyle/>
          <a:p>
            <a:pPr marL="0" indent="0" algn="ctr">
              <a:lnSpc>
                <a:spcPct val="110000"/>
              </a:lnSpc>
              <a:buNone/>
            </a:pPr>
            <a:r>
              <a:rPr lang="en-US" dirty="0">
                <a:solidFill>
                  <a:srgbClr val="0066FF"/>
                </a:solidFill>
                <a:effectLst>
                  <a:outerShdw blurRad="38100" dist="38100" dir="2700000" algn="tl">
                    <a:srgbClr val="000000">
                      <a:alpha val="43137"/>
                    </a:srgbClr>
                  </a:outerShdw>
                </a:effectLst>
                <a:ea typeface="MS PGothic" pitchFamily="34" charset="-128"/>
                <a:hlinkClick r:id="rId2"/>
              </a:rPr>
              <a:t>http://www.instagrok.com</a:t>
            </a:r>
            <a:endParaRPr lang="en-US" dirty="0">
              <a:solidFill>
                <a:srgbClr val="0066FF"/>
              </a:solidFill>
              <a:effectLst>
                <a:outerShdw blurRad="38100" dist="38100" dir="2700000" algn="tl">
                  <a:srgbClr val="000000">
                    <a:alpha val="43137"/>
                  </a:srgbClr>
                </a:outerShdw>
              </a:effectLst>
              <a:ea typeface="MS PGothic" pitchFamily="34" charset="-128"/>
            </a:endParaRPr>
          </a:p>
          <a:p>
            <a:pPr marL="0" indent="0" algn="ctr">
              <a:lnSpc>
                <a:spcPct val="110000"/>
              </a:lnSpc>
              <a:buNone/>
            </a:pPr>
            <a:r>
              <a:rPr lang="en-US" dirty="0">
                <a:solidFill>
                  <a:srgbClr val="0066FF"/>
                </a:solidFill>
                <a:effectLst>
                  <a:outerShdw blurRad="38100" dist="38100" dir="2700000" algn="tl">
                    <a:srgbClr val="000000">
                      <a:alpha val="43137"/>
                    </a:srgbClr>
                  </a:outerShdw>
                </a:effectLst>
                <a:ea typeface="MS PGothic" pitchFamily="34" charset="-128"/>
                <a:hlinkClick r:id="rId3"/>
              </a:rPr>
              <a:t>http://lib.asu.edu/</a:t>
            </a:r>
            <a:endParaRPr lang="en-US" dirty="0">
              <a:solidFill>
                <a:srgbClr val="0066FF"/>
              </a:solidFill>
              <a:effectLst>
                <a:outerShdw blurRad="38100" dist="38100" dir="2700000" algn="tl">
                  <a:srgbClr val="000000">
                    <a:alpha val="43137"/>
                  </a:srgbClr>
                </a:outerShdw>
              </a:effectLst>
              <a:ea typeface="MS PGothic" pitchFamily="34" charset="-128"/>
            </a:endParaRPr>
          </a:p>
          <a:p>
            <a:pPr marL="0" indent="0">
              <a:buNone/>
            </a:pPr>
            <a:endParaRPr lang="en-US" dirty="0"/>
          </a:p>
        </p:txBody>
      </p:sp>
      <p:pic>
        <p:nvPicPr>
          <p:cNvPr id="22530" name="Picture 2" descr="http://edudemic.com/wp-content/uploads/2012/04/instagrok-search.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362200"/>
            <a:ext cx="6096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https://www.asu.edu/asuthemes/2.0/custom/lib/images/lib_logo.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4675" y="5562600"/>
            <a:ext cx="2609850"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0750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0600" y="-2895600"/>
            <a:ext cx="24384000" cy="1263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30101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6400" y="-3733800"/>
            <a:ext cx="24384000" cy="1263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87431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8400" y="-4876800"/>
            <a:ext cx="24384000" cy="1263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78607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0" y="-2819400"/>
            <a:ext cx="24384000" cy="1263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5290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304800"/>
            <a:ext cx="8763000" cy="5821363"/>
          </a:xfrm>
        </p:spPr>
        <p:txBody>
          <a:bodyPr>
            <a:noAutofit/>
          </a:bodyPr>
          <a:lstStyle/>
          <a:p>
            <a:r>
              <a:rPr lang="en-US" sz="5400" b="1" dirty="0" smtClean="0">
                <a:solidFill>
                  <a:srgbClr val="FF0000"/>
                </a:solidFill>
              </a:rPr>
              <a:t>What do we want students to know and be able to do?</a:t>
            </a:r>
          </a:p>
          <a:p>
            <a:r>
              <a:rPr lang="en-US" sz="5400" b="1" dirty="0" smtClean="0">
                <a:solidFill>
                  <a:srgbClr val="F89708"/>
                </a:solidFill>
              </a:rPr>
              <a:t>How can we guide them through it?</a:t>
            </a:r>
          </a:p>
          <a:p>
            <a:r>
              <a:rPr lang="en-US" sz="5400" b="1" dirty="0" smtClean="0">
                <a:solidFill>
                  <a:srgbClr val="FFFF00"/>
                </a:solidFill>
              </a:rPr>
              <a:t>What resources are available?</a:t>
            </a:r>
          </a:p>
          <a:p>
            <a:r>
              <a:rPr lang="en-US" sz="5400" b="1" dirty="0" smtClean="0">
                <a:solidFill>
                  <a:srgbClr val="00B050"/>
                </a:solidFill>
              </a:rPr>
              <a:t>What remains the same?</a:t>
            </a:r>
            <a:endParaRPr lang="en-US" sz="5400" b="1" dirty="0">
              <a:solidFill>
                <a:srgbClr val="00B050"/>
              </a:solidFill>
            </a:endParaRPr>
          </a:p>
        </p:txBody>
      </p:sp>
    </p:spTree>
    <p:extLst>
      <p:ext uri="{BB962C8B-B14F-4D97-AF65-F5344CB8AC3E}">
        <p14:creationId xmlns:p14="http://schemas.microsoft.com/office/powerpoint/2010/main" val="2285450719"/>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3.gstatic.com/images?q=tbn:ANd9GcQbDsZXui6wtCV_XxXo-yZ3HMZMiNJTV4J9S5H46_4RoCIFkANscQ">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53000" contrast="50000"/>
                    </a14:imgEffect>
                  </a14:imgLayer>
                </a14:imgProps>
              </a:ext>
              <a:ext uri="{28A0092B-C50C-407E-A947-70E740481C1C}">
                <a14:useLocalDpi xmlns:a14="http://schemas.microsoft.com/office/drawing/2010/main" val="0"/>
              </a:ext>
            </a:extLst>
          </a:blip>
          <a:srcRect/>
          <a:stretch>
            <a:fillRect/>
          </a:stretch>
        </p:blipFill>
        <p:spPr bwMode="auto">
          <a:xfrm>
            <a:off x="-9144" y="0"/>
            <a:ext cx="9168166" cy="81779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336" y="76200"/>
            <a:ext cx="9067800" cy="487843"/>
          </a:xfrm>
        </p:spPr>
        <p:txBody>
          <a:bodyPr>
            <a:normAutofit fontScale="90000"/>
          </a:bodyPr>
          <a:lstStyle/>
          <a:p>
            <a:r>
              <a:rPr lang="en-US" b="1" dirty="0" smtClean="0">
                <a:solidFill>
                  <a:srgbClr val="7030A0"/>
                </a:solidFill>
              </a:rPr>
              <a:t/>
            </a:r>
            <a:br>
              <a:rPr lang="en-US" b="1" dirty="0" smtClean="0">
                <a:solidFill>
                  <a:srgbClr val="7030A0"/>
                </a:solidFill>
              </a:rPr>
            </a:br>
            <a:r>
              <a:rPr lang="en-US" b="1" dirty="0">
                <a:solidFill>
                  <a:srgbClr val="7030A0"/>
                </a:solidFill>
              </a:rPr>
              <a:t/>
            </a:r>
            <a:br>
              <a:rPr lang="en-US" b="1" dirty="0">
                <a:solidFill>
                  <a:srgbClr val="7030A0"/>
                </a:solidFill>
              </a:rPr>
            </a:br>
            <a:r>
              <a:rPr lang="en-US" b="1" dirty="0" smtClean="0">
                <a:solidFill>
                  <a:srgbClr val="7030A0"/>
                </a:solidFill>
              </a:rPr>
              <a:t/>
            </a:r>
            <a:br>
              <a:rPr lang="en-US" b="1" dirty="0" smtClean="0">
                <a:solidFill>
                  <a:srgbClr val="7030A0"/>
                </a:solidFill>
              </a:rPr>
            </a:br>
            <a:r>
              <a:rPr lang="en-US" sz="6000" b="1" dirty="0" smtClean="0">
                <a:solidFill>
                  <a:srgbClr val="FF00FF"/>
                </a:solidFill>
                <a:effectLst>
                  <a:outerShdw blurRad="38100" dist="38100" dir="2700000" algn="tl">
                    <a:srgbClr val="000000">
                      <a:alpha val="43137"/>
                    </a:srgbClr>
                  </a:outerShdw>
                </a:effectLst>
              </a:rPr>
              <a:t>According to a study commissioned by USA Swimming in 2010 </a:t>
            </a:r>
            <a:endParaRPr lang="en-US" sz="6000" b="1" dirty="0">
              <a:solidFill>
                <a:srgbClr val="FF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8021" y="2743200"/>
            <a:ext cx="8991600" cy="4221163"/>
          </a:xfrm>
        </p:spPr>
        <p:txBody>
          <a:bodyPr>
            <a:normAutofit fontScale="92500" lnSpcReduction="20000"/>
          </a:bodyPr>
          <a:lstStyle/>
          <a:p>
            <a:pPr marL="0" indent="0" algn="ctr">
              <a:buNone/>
            </a:pPr>
            <a:r>
              <a:rPr lang="en-US" b="1" i="1" dirty="0" smtClean="0"/>
              <a:t>Constraints Impacting Minority Swimming Participation </a:t>
            </a:r>
          </a:p>
          <a:p>
            <a:pPr marL="0" indent="0" algn="ctr">
              <a:buNone/>
            </a:pPr>
            <a:r>
              <a:rPr lang="en-US" b="1" dirty="0" smtClean="0"/>
              <a:t>PHASE II</a:t>
            </a:r>
          </a:p>
          <a:p>
            <a:pPr marL="0" indent="0" algn="ctr">
              <a:buNone/>
            </a:pPr>
            <a:r>
              <a:rPr lang="en-US" b="1" dirty="0" smtClean="0"/>
              <a:t>University of Memphis, Department of Health &amp; Sport Sciences</a:t>
            </a:r>
          </a:p>
          <a:p>
            <a:r>
              <a:rPr lang="en-US" b="1" dirty="0" smtClean="0">
                <a:solidFill>
                  <a:srgbClr val="00B050"/>
                </a:solidFill>
              </a:rPr>
              <a:t>“69% of African American respondents self-reported low swimming skills.” (7)</a:t>
            </a:r>
          </a:p>
          <a:p>
            <a:r>
              <a:rPr lang="en-US" b="1" dirty="0" smtClean="0">
                <a:solidFill>
                  <a:srgbClr val="00B0F0"/>
                </a:solidFill>
              </a:rPr>
              <a:t>“In fact, when controlling for income, Black/African American respondents were found to have significantly less swimming ability than White and Hispanic/Latino.” (7) </a:t>
            </a:r>
            <a:endParaRPr lang="en-US" b="1" dirty="0">
              <a:solidFill>
                <a:srgbClr val="00B0F0"/>
              </a:solidFill>
            </a:endParaRPr>
          </a:p>
        </p:txBody>
      </p:sp>
    </p:spTree>
    <p:extLst>
      <p:ext uri="{BB962C8B-B14F-4D97-AF65-F5344CB8AC3E}">
        <p14:creationId xmlns:p14="http://schemas.microsoft.com/office/powerpoint/2010/main" val="19426909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470025"/>
          </a:xfrm>
        </p:spPr>
        <p:txBody>
          <a:bodyPr>
            <a:noAutofit/>
          </a:bodyPr>
          <a:lstStyle/>
          <a:p>
            <a:r>
              <a:rPr lang="en-US" sz="3200" b="1" dirty="0" smtClean="0"/>
              <a:t>We’ve found the sources, we have a research question that became a thesis statement. Now it’s time to put all this together:</a:t>
            </a:r>
            <a:r>
              <a:rPr lang="en-US" sz="3200" dirty="0" smtClean="0">
                <a:solidFill>
                  <a:schemeClr val="bg1"/>
                </a:solidFill>
              </a:rPr>
              <a:t/>
            </a:r>
            <a:br>
              <a:rPr lang="en-US" sz="3200" dirty="0" smtClean="0">
                <a:solidFill>
                  <a:schemeClr val="bg1"/>
                </a:solidFill>
              </a:rPr>
            </a:br>
            <a:endParaRPr lang="en-US" sz="3200" dirty="0">
              <a:solidFill>
                <a:schemeClr val="bg1"/>
              </a:solidFill>
            </a:endParaRPr>
          </a:p>
        </p:txBody>
      </p:sp>
      <p:sp>
        <p:nvSpPr>
          <p:cNvPr id="3" name="Content Placeholder 2"/>
          <p:cNvSpPr>
            <a:spLocks noGrp="1"/>
          </p:cNvSpPr>
          <p:nvPr>
            <p:ph type="subTitle" idx="1"/>
          </p:nvPr>
        </p:nvSpPr>
        <p:spPr>
          <a:xfrm>
            <a:off x="152400" y="1371600"/>
            <a:ext cx="8839200" cy="5181600"/>
          </a:xfrm>
        </p:spPr>
        <p:txBody>
          <a:bodyPr>
            <a:normAutofit lnSpcReduction="10000"/>
          </a:bodyPr>
          <a:lstStyle/>
          <a:p>
            <a:pPr marL="514350" indent="-514350" algn="l">
              <a:buFont typeface="+mj-lt"/>
              <a:buAutoNum type="arabicPeriod"/>
            </a:pPr>
            <a:r>
              <a:rPr lang="en-US" b="1" dirty="0" smtClean="0">
                <a:solidFill>
                  <a:srgbClr val="FF0000"/>
                </a:solidFill>
              </a:rPr>
              <a:t> “Sophisticated papers,”</a:t>
            </a:r>
            <a:r>
              <a:rPr lang="en-US" b="1" spc="-5" dirty="0" smtClean="0">
                <a:solidFill>
                  <a:srgbClr val="FF0000"/>
                </a:solidFill>
                <a:effectLst/>
              </a:rPr>
              <a:t> </a:t>
            </a:r>
          </a:p>
          <a:p>
            <a:pPr marL="514350" indent="-514350" algn="l">
              <a:buFont typeface="+mj-lt"/>
              <a:buAutoNum type="arabicPeriod"/>
            </a:pPr>
            <a:r>
              <a:rPr lang="en-US" b="1" spc="-5" dirty="0" smtClean="0">
                <a:solidFill>
                  <a:srgbClr val="FFC000"/>
                </a:solidFill>
                <a:effectLst/>
              </a:rPr>
              <a:t>“</a:t>
            </a:r>
            <a:r>
              <a:rPr lang="en-US" b="1" spc="-5" dirty="0" smtClean="0">
                <a:solidFill>
                  <a:srgbClr val="FFC000"/>
                </a:solidFill>
              </a:rPr>
              <a:t>[S]</a:t>
            </a:r>
            <a:r>
              <a:rPr lang="en-US" b="1" dirty="0" err="1" smtClean="0">
                <a:solidFill>
                  <a:srgbClr val="FFC000"/>
                </a:solidFill>
                <a:effectLst/>
              </a:rPr>
              <a:t>u</a:t>
            </a:r>
            <a:r>
              <a:rPr lang="en-US" b="1" spc="10" dirty="0" err="1" smtClean="0">
                <a:solidFill>
                  <a:srgbClr val="FFC000"/>
                </a:solidFill>
                <a:effectLst/>
              </a:rPr>
              <a:t>p</a:t>
            </a:r>
            <a:r>
              <a:rPr lang="en-US" b="1" dirty="0" err="1" smtClean="0">
                <a:solidFill>
                  <a:srgbClr val="FFC000"/>
                </a:solidFill>
                <a:effectLst/>
              </a:rPr>
              <a:t>po</a:t>
            </a:r>
            <a:r>
              <a:rPr lang="en-US" b="1" spc="5" dirty="0" err="1" smtClean="0">
                <a:solidFill>
                  <a:srgbClr val="FFC000"/>
                </a:solidFill>
                <a:effectLst/>
              </a:rPr>
              <a:t>r</a:t>
            </a:r>
            <a:r>
              <a:rPr lang="en-US" b="1" dirty="0" err="1" smtClean="0">
                <a:solidFill>
                  <a:srgbClr val="FFC000"/>
                </a:solidFill>
                <a:effectLst/>
              </a:rPr>
              <a:t>ting</a:t>
            </a:r>
            <a:r>
              <a:rPr lang="en-US" b="1" spc="-40" dirty="0" smtClean="0">
                <a:solidFill>
                  <a:srgbClr val="FFC000"/>
                </a:solidFill>
                <a:effectLst/>
              </a:rPr>
              <a:t> </a:t>
            </a:r>
            <a:r>
              <a:rPr lang="en-US" b="1" spc="5" dirty="0" smtClean="0">
                <a:solidFill>
                  <a:srgbClr val="FFC000"/>
                </a:solidFill>
                <a:effectLst/>
              </a:rPr>
              <a:t>cl</a:t>
            </a:r>
            <a:r>
              <a:rPr lang="en-US" b="1" dirty="0" smtClean="0">
                <a:solidFill>
                  <a:srgbClr val="FFC000"/>
                </a:solidFill>
                <a:effectLst/>
              </a:rPr>
              <a:t>a</a:t>
            </a:r>
            <a:r>
              <a:rPr lang="en-US" b="1" spc="-5" dirty="0" smtClean="0">
                <a:solidFill>
                  <a:srgbClr val="FFC000"/>
                </a:solidFill>
                <a:effectLst/>
              </a:rPr>
              <a:t>i</a:t>
            </a:r>
            <a:r>
              <a:rPr lang="en-US" b="1" spc="20" dirty="0" smtClean="0">
                <a:solidFill>
                  <a:srgbClr val="FFC000"/>
                </a:solidFill>
                <a:effectLst/>
              </a:rPr>
              <a:t>m</a:t>
            </a:r>
            <a:r>
              <a:rPr lang="en-US" b="1" spc="5" dirty="0" smtClean="0">
                <a:solidFill>
                  <a:srgbClr val="FFC000"/>
                </a:solidFill>
                <a:effectLst/>
              </a:rPr>
              <a:t>(s</a:t>
            </a:r>
            <a:r>
              <a:rPr lang="en-US" b="1" dirty="0" smtClean="0">
                <a:solidFill>
                  <a:srgbClr val="FFC000"/>
                </a:solidFill>
                <a:effectLst/>
              </a:rPr>
              <a:t>)</a:t>
            </a:r>
            <a:r>
              <a:rPr lang="en-US" b="1" spc="-35" dirty="0" smtClean="0">
                <a:solidFill>
                  <a:srgbClr val="FFC000"/>
                </a:solidFill>
                <a:effectLst/>
              </a:rPr>
              <a:t> </a:t>
            </a:r>
            <a:r>
              <a:rPr lang="en-US" b="1" spc="-10" dirty="0" smtClean="0">
                <a:solidFill>
                  <a:srgbClr val="FFC000"/>
                </a:solidFill>
                <a:effectLst/>
              </a:rPr>
              <a:t>w</a:t>
            </a:r>
            <a:r>
              <a:rPr lang="en-US" b="1" spc="-5" dirty="0" smtClean="0">
                <a:solidFill>
                  <a:srgbClr val="FFC000"/>
                </a:solidFill>
                <a:effectLst/>
              </a:rPr>
              <a:t>i</a:t>
            </a:r>
            <a:r>
              <a:rPr lang="en-US" b="1" dirty="0" smtClean="0">
                <a:solidFill>
                  <a:srgbClr val="FFC000"/>
                </a:solidFill>
                <a:effectLst/>
              </a:rPr>
              <a:t>th</a:t>
            </a:r>
            <a:r>
              <a:rPr lang="en-US" b="1" spc="-10" dirty="0" smtClean="0">
                <a:solidFill>
                  <a:srgbClr val="FFC000"/>
                </a:solidFill>
                <a:effectLst/>
              </a:rPr>
              <a:t> </a:t>
            </a:r>
            <a:r>
              <a:rPr lang="en-US" b="1" spc="-5" dirty="0" smtClean="0">
                <a:solidFill>
                  <a:srgbClr val="FFC000"/>
                </a:solidFill>
                <a:effectLst/>
              </a:rPr>
              <a:t>l</a:t>
            </a:r>
            <a:r>
              <a:rPr lang="en-US" b="1" dirty="0" smtClean="0">
                <a:solidFill>
                  <a:srgbClr val="FFC000"/>
                </a:solidFill>
                <a:effectLst/>
              </a:rPr>
              <a:t>o</a:t>
            </a:r>
            <a:r>
              <a:rPr lang="en-US" b="1" spc="10" dirty="0" smtClean="0">
                <a:solidFill>
                  <a:srgbClr val="FFC000"/>
                </a:solidFill>
                <a:effectLst/>
              </a:rPr>
              <a:t>g</a:t>
            </a:r>
            <a:r>
              <a:rPr lang="en-US" b="1" spc="-5" dirty="0" smtClean="0">
                <a:solidFill>
                  <a:srgbClr val="FFC000"/>
                </a:solidFill>
                <a:effectLst/>
              </a:rPr>
              <a:t>i</a:t>
            </a:r>
            <a:r>
              <a:rPr lang="en-US" b="1" spc="5" dirty="0" smtClean="0">
                <a:solidFill>
                  <a:srgbClr val="FFC000"/>
                </a:solidFill>
                <a:effectLst/>
              </a:rPr>
              <a:t>c</a:t>
            </a:r>
            <a:r>
              <a:rPr lang="en-US" b="1" spc="10" dirty="0" smtClean="0">
                <a:solidFill>
                  <a:srgbClr val="FFC000"/>
                </a:solidFill>
                <a:effectLst/>
              </a:rPr>
              <a:t>a</a:t>
            </a:r>
            <a:r>
              <a:rPr lang="en-US" b="1" dirty="0" smtClean="0">
                <a:solidFill>
                  <a:srgbClr val="FFC000"/>
                </a:solidFill>
                <a:effectLst/>
              </a:rPr>
              <a:t>l</a:t>
            </a:r>
            <a:r>
              <a:rPr lang="en-US" b="1" spc="-35" dirty="0" smtClean="0">
                <a:solidFill>
                  <a:srgbClr val="FFC000"/>
                </a:solidFill>
                <a:effectLst/>
              </a:rPr>
              <a:t> </a:t>
            </a:r>
            <a:r>
              <a:rPr lang="en-US" b="1" spc="5" dirty="0" smtClean="0">
                <a:solidFill>
                  <a:srgbClr val="FFC000"/>
                </a:solidFill>
                <a:effectLst/>
              </a:rPr>
              <a:t>r</a:t>
            </a:r>
            <a:r>
              <a:rPr lang="en-US" b="1" dirty="0" smtClean="0">
                <a:solidFill>
                  <a:srgbClr val="FFC000"/>
                </a:solidFill>
                <a:effectLst/>
              </a:rPr>
              <a:t>ea</a:t>
            </a:r>
            <a:r>
              <a:rPr lang="en-US" b="1" spc="5" dirty="0" smtClean="0">
                <a:solidFill>
                  <a:srgbClr val="FFC000"/>
                </a:solidFill>
                <a:effectLst/>
              </a:rPr>
              <a:t>s</a:t>
            </a:r>
            <a:r>
              <a:rPr lang="en-US" b="1" dirty="0" smtClean="0">
                <a:solidFill>
                  <a:srgbClr val="FFC000"/>
                </a:solidFill>
                <a:effectLst/>
              </a:rPr>
              <a:t>o</a:t>
            </a:r>
            <a:r>
              <a:rPr lang="en-US" b="1" spc="10" dirty="0" smtClean="0">
                <a:solidFill>
                  <a:srgbClr val="FFC000"/>
                </a:solidFill>
                <a:effectLst/>
              </a:rPr>
              <a:t>n</a:t>
            </a:r>
            <a:r>
              <a:rPr lang="en-US" b="1" spc="-5" dirty="0" smtClean="0">
                <a:solidFill>
                  <a:srgbClr val="FFC000"/>
                </a:solidFill>
                <a:effectLst/>
              </a:rPr>
              <a:t>i</a:t>
            </a:r>
            <a:r>
              <a:rPr lang="en-US" b="1" spc="10" dirty="0" smtClean="0">
                <a:solidFill>
                  <a:srgbClr val="FFC000"/>
                </a:solidFill>
                <a:effectLst/>
              </a:rPr>
              <a:t>n</a:t>
            </a:r>
            <a:r>
              <a:rPr lang="en-US" b="1" dirty="0" smtClean="0">
                <a:solidFill>
                  <a:srgbClr val="FFC000"/>
                </a:solidFill>
                <a:effectLst/>
              </a:rPr>
              <a:t>g</a:t>
            </a:r>
            <a:r>
              <a:rPr lang="en-US" b="1" spc="-50" dirty="0" smtClean="0">
                <a:solidFill>
                  <a:srgbClr val="FFC000"/>
                </a:solidFill>
                <a:effectLst/>
              </a:rPr>
              <a:t> </a:t>
            </a:r>
            <a:r>
              <a:rPr lang="en-US" b="1" spc="10" dirty="0" smtClean="0">
                <a:solidFill>
                  <a:srgbClr val="FFC000"/>
                </a:solidFill>
                <a:effectLst/>
              </a:rPr>
              <a:t>a</a:t>
            </a:r>
            <a:r>
              <a:rPr lang="en-US" b="1" dirty="0" smtClean="0">
                <a:solidFill>
                  <a:srgbClr val="FFC000"/>
                </a:solidFill>
                <a:effectLst/>
              </a:rPr>
              <a:t>nd re</a:t>
            </a:r>
            <a:r>
              <a:rPr lang="en-US" b="1" spc="-5" dirty="0" smtClean="0">
                <a:solidFill>
                  <a:srgbClr val="FFC000"/>
                </a:solidFill>
                <a:effectLst/>
              </a:rPr>
              <a:t>l</a:t>
            </a:r>
            <a:r>
              <a:rPr lang="en-US" b="1" spc="10" dirty="0" smtClean="0">
                <a:solidFill>
                  <a:srgbClr val="FFC000"/>
                </a:solidFill>
                <a:effectLst/>
              </a:rPr>
              <a:t>e</a:t>
            </a:r>
            <a:r>
              <a:rPr lang="en-US" b="1" spc="-5" dirty="0" smtClean="0">
                <a:solidFill>
                  <a:srgbClr val="FFC000"/>
                </a:solidFill>
                <a:effectLst/>
              </a:rPr>
              <a:t>v</a:t>
            </a:r>
            <a:r>
              <a:rPr lang="en-US" b="1" dirty="0" smtClean="0">
                <a:solidFill>
                  <a:srgbClr val="FFC000"/>
                </a:solidFill>
                <a:effectLst/>
              </a:rPr>
              <a:t>an</a:t>
            </a:r>
            <a:r>
              <a:rPr lang="en-US" b="1" spc="10" dirty="0" smtClean="0">
                <a:solidFill>
                  <a:srgbClr val="FFC000"/>
                </a:solidFill>
                <a:effectLst/>
              </a:rPr>
              <a:t>t</a:t>
            </a:r>
            <a:r>
              <a:rPr lang="en-US" b="1" dirty="0" smtClean="0">
                <a:solidFill>
                  <a:srgbClr val="FFC000"/>
                </a:solidFill>
                <a:effectLst/>
              </a:rPr>
              <a:t>,</a:t>
            </a:r>
            <a:r>
              <a:rPr lang="en-US" b="1" spc="-45" dirty="0" smtClean="0">
                <a:solidFill>
                  <a:srgbClr val="FFC000"/>
                </a:solidFill>
                <a:effectLst/>
              </a:rPr>
              <a:t> </a:t>
            </a:r>
            <a:r>
              <a:rPr lang="en-US" b="1" dirty="0" smtClean="0">
                <a:solidFill>
                  <a:srgbClr val="FFC000"/>
                </a:solidFill>
                <a:effectLst/>
              </a:rPr>
              <a:t>a</a:t>
            </a:r>
            <a:r>
              <a:rPr lang="en-US" b="1" spc="5" dirty="0" smtClean="0">
                <a:solidFill>
                  <a:srgbClr val="FFC000"/>
                </a:solidFill>
                <a:effectLst/>
              </a:rPr>
              <a:t>cc</a:t>
            </a:r>
            <a:r>
              <a:rPr lang="en-US" b="1" dirty="0" smtClean="0">
                <a:solidFill>
                  <a:srgbClr val="FFC000"/>
                </a:solidFill>
                <a:effectLst/>
              </a:rPr>
              <a:t>u</a:t>
            </a:r>
            <a:r>
              <a:rPr lang="en-US" b="1" spc="5" dirty="0" smtClean="0">
                <a:solidFill>
                  <a:srgbClr val="FFC000"/>
                </a:solidFill>
                <a:effectLst/>
              </a:rPr>
              <a:t>r</a:t>
            </a:r>
            <a:r>
              <a:rPr lang="en-US" b="1" dirty="0" smtClean="0">
                <a:solidFill>
                  <a:srgbClr val="FFC000"/>
                </a:solidFill>
                <a:effectLst/>
              </a:rPr>
              <a:t>ate</a:t>
            </a:r>
            <a:r>
              <a:rPr lang="en-US" b="1" spc="-30" dirty="0" smtClean="0">
                <a:solidFill>
                  <a:srgbClr val="FFC000"/>
                </a:solidFill>
                <a:effectLst/>
              </a:rPr>
              <a:t> </a:t>
            </a:r>
            <a:r>
              <a:rPr lang="en-US" b="1" dirty="0" smtClean="0">
                <a:solidFill>
                  <a:srgbClr val="FFC000"/>
                </a:solidFill>
                <a:effectLst/>
              </a:rPr>
              <a:t>da</a:t>
            </a:r>
            <a:r>
              <a:rPr lang="en-US" b="1" spc="10" dirty="0" smtClean="0">
                <a:solidFill>
                  <a:srgbClr val="FFC000"/>
                </a:solidFill>
                <a:effectLst/>
              </a:rPr>
              <a:t>t</a:t>
            </a:r>
            <a:r>
              <a:rPr lang="en-US" b="1" dirty="0" smtClean="0">
                <a:solidFill>
                  <a:srgbClr val="FFC000"/>
                </a:solidFill>
                <a:effectLst/>
              </a:rPr>
              <a:t>a,” </a:t>
            </a:r>
          </a:p>
          <a:p>
            <a:pPr marL="514350" indent="-514350" algn="l">
              <a:buFont typeface="+mj-lt"/>
              <a:buAutoNum type="arabicPeriod"/>
            </a:pPr>
            <a:r>
              <a:rPr lang="en-US" b="1" dirty="0" smtClean="0">
                <a:solidFill>
                  <a:srgbClr val="FFFF00"/>
                </a:solidFill>
                <a:effectLst/>
              </a:rPr>
              <a:t>“Cohe</a:t>
            </a:r>
            <a:r>
              <a:rPr lang="en-US" b="1" spc="5" dirty="0" smtClean="0">
                <a:solidFill>
                  <a:srgbClr val="FFFF00"/>
                </a:solidFill>
                <a:effectLst/>
              </a:rPr>
              <a:t>si</a:t>
            </a:r>
            <a:r>
              <a:rPr lang="en-US" b="1" spc="10" dirty="0" smtClean="0">
                <a:solidFill>
                  <a:srgbClr val="FFFF00"/>
                </a:solidFill>
                <a:effectLst/>
              </a:rPr>
              <a:t>o</a:t>
            </a:r>
            <a:r>
              <a:rPr lang="en-US" b="1" dirty="0" smtClean="0">
                <a:solidFill>
                  <a:srgbClr val="FFFF00"/>
                </a:solidFill>
                <a:effectLst/>
              </a:rPr>
              <a:t>n</a:t>
            </a:r>
            <a:r>
              <a:rPr lang="en-US" b="1" spc="-45" dirty="0" smtClean="0">
                <a:solidFill>
                  <a:srgbClr val="FFFF00"/>
                </a:solidFill>
                <a:effectLst/>
              </a:rPr>
              <a:t> </a:t>
            </a:r>
            <a:r>
              <a:rPr lang="en-US" b="1" dirty="0" smtClean="0">
                <a:solidFill>
                  <a:srgbClr val="FFFF00"/>
                </a:solidFill>
                <a:effectLst/>
              </a:rPr>
              <a:t>a</a:t>
            </a:r>
            <a:r>
              <a:rPr lang="en-US" b="1" spc="10" dirty="0" smtClean="0">
                <a:solidFill>
                  <a:srgbClr val="FFFF00"/>
                </a:solidFill>
                <a:effectLst/>
              </a:rPr>
              <a:t>n</a:t>
            </a:r>
            <a:r>
              <a:rPr lang="en-US" b="1" dirty="0" smtClean="0">
                <a:solidFill>
                  <a:srgbClr val="FFFF00"/>
                </a:solidFill>
                <a:effectLst/>
              </a:rPr>
              <a:t>d</a:t>
            </a:r>
            <a:r>
              <a:rPr lang="en-US" b="1" spc="-20" dirty="0" smtClean="0">
                <a:solidFill>
                  <a:srgbClr val="FFFF00"/>
                </a:solidFill>
                <a:effectLst/>
              </a:rPr>
              <a:t> </a:t>
            </a:r>
            <a:r>
              <a:rPr lang="en-US" b="1" spc="5" dirty="0" smtClean="0">
                <a:solidFill>
                  <a:srgbClr val="FFFF00"/>
                </a:solidFill>
                <a:effectLst/>
              </a:rPr>
              <a:t>c</a:t>
            </a:r>
            <a:r>
              <a:rPr lang="en-US" b="1" spc="-5" dirty="0" smtClean="0">
                <a:solidFill>
                  <a:srgbClr val="FFFF00"/>
                </a:solidFill>
                <a:effectLst/>
              </a:rPr>
              <a:t>l</a:t>
            </a:r>
            <a:r>
              <a:rPr lang="en-US" b="1" dirty="0" smtClean="0">
                <a:solidFill>
                  <a:srgbClr val="FFFF00"/>
                </a:solidFill>
                <a:effectLst/>
              </a:rPr>
              <a:t>a</a:t>
            </a:r>
            <a:r>
              <a:rPr lang="en-US" b="1" spc="15" dirty="0" smtClean="0">
                <a:solidFill>
                  <a:srgbClr val="FFFF00"/>
                </a:solidFill>
                <a:effectLst/>
              </a:rPr>
              <a:t>r</a:t>
            </a:r>
            <a:r>
              <a:rPr lang="en-US" b="1" spc="-5" dirty="0" smtClean="0">
                <a:solidFill>
                  <a:srgbClr val="FFFF00"/>
                </a:solidFill>
                <a:effectLst/>
              </a:rPr>
              <a:t>i</a:t>
            </a:r>
            <a:r>
              <a:rPr lang="en-US" b="1" spc="10" dirty="0" smtClean="0">
                <a:solidFill>
                  <a:srgbClr val="FFFF00"/>
                </a:solidFill>
                <a:effectLst/>
              </a:rPr>
              <a:t>f</a:t>
            </a:r>
            <a:r>
              <a:rPr lang="en-US" b="1" spc="-5" dirty="0" smtClean="0">
                <a:solidFill>
                  <a:srgbClr val="FFFF00"/>
                </a:solidFill>
                <a:effectLst/>
              </a:rPr>
              <a:t>i</a:t>
            </a:r>
            <a:r>
              <a:rPr lang="en-US" b="1" spc="5" dirty="0" smtClean="0">
                <a:solidFill>
                  <a:srgbClr val="FFFF00"/>
                </a:solidFill>
                <a:effectLst/>
              </a:rPr>
              <a:t>c</a:t>
            </a:r>
            <a:r>
              <a:rPr lang="en-US" b="1" dirty="0" smtClean="0">
                <a:solidFill>
                  <a:srgbClr val="FFFF00"/>
                </a:solidFill>
                <a:effectLst/>
              </a:rPr>
              <a:t>at</a:t>
            </a:r>
            <a:r>
              <a:rPr lang="en-US" b="1" spc="-5" dirty="0" smtClean="0">
                <a:solidFill>
                  <a:srgbClr val="FFFF00"/>
                </a:solidFill>
                <a:effectLst/>
              </a:rPr>
              <a:t>i</a:t>
            </a:r>
            <a:r>
              <a:rPr lang="en-US" b="1" spc="10" dirty="0" smtClean="0">
                <a:solidFill>
                  <a:srgbClr val="FFFF00"/>
                </a:solidFill>
                <a:effectLst/>
              </a:rPr>
              <a:t>o</a:t>
            </a:r>
            <a:r>
              <a:rPr lang="en-US" b="1" dirty="0" smtClean="0">
                <a:solidFill>
                  <a:srgbClr val="FFFF00"/>
                </a:solidFill>
                <a:effectLst/>
              </a:rPr>
              <a:t>n</a:t>
            </a:r>
            <a:r>
              <a:rPr lang="en-US" b="1" spc="-55" dirty="0" smtClean="0">
                <a:solidFill>
                  <a:srgbClr val="FFFF00"/>
                </a:solidFill>
                <a:effectLst/>
              </a:rPr>
              <a:t> </a:t>
            </a:r>
            <a:r>
              <a:rPr lang="en-US" b="1" dirty="0" smtClean="0">
                <a:solidFill>
                  <a:srgbClr val="FFFF00"/>
                </a:solidFill>
                <a:effectLst/>
              </a:rPr>
              <a:t>of </a:t>
            </a:r>
            <a:r>
              <a:rPr lang="en-US" b="1" spc="5" dirty="0" smtClean="0">
                <a:solidFill>
                  <a:srgbClr val="FFFF00"/>
                </a:solidFill>
                <a:effectLst/>
              </a:rPr>
              <a:t>c</a:t>
            </a:r>
            <a:r>
              <a:rPr lang="en-US" b="1" spc="-5" dirty="0" smtClean="0">
                <a:solidFill>
                  <a:srgbClr val="FFFF00"/>
                </a:solidFill>
                <a:effectLst/>
              </a:rPr>
              <a:t>l</a:t>
            </a:r>
            <a:r>
              <a:rPr lang="en-US" b="1" dirty="0" smtClean="0">
                <a:solidFill>
                  <a:srgbClr val="FFFF00"/>
                </a:solidFill>
                <a:effectLst/>
              </a:rPr>
              <a:t>a</a:t>
            </a:r>
            <a:r>
              <a:rPr lang="en-US" b="1" spc="-5" dirty="0" smtClean="0">
                <a:solidFill>
                  <a:srgbClr val="FFFF00"/>
                </a:solidFill>
                <a:effectLst/>
              </a:rPr>
              <a:t>i</a:t>
            </a:r>
            <a:r>
              <a:rPr lang="en-US" b="1" spc="20" dirty="0" smtClean="0">
                <a:solidFill>
                  <a:srgbClr val="FFFF00"/>
                </a:solidFill>
                <a:effectLst/>
              </a:rPr>
              <a:t>m</a:t>
            </a:r>
            <a:r>
              <a:rPr lang="en-US" b="1" dirty="0" smtClean="0">
                <a:solidFill>
                  <a:srgbClr val="FFFF00"/>
                </a:solidFill>
                <a:effectLst/>
              </a:rPr>
              <a:t>s</a:t>
            </a:r>
            <a:r>
              <a:rPr lang="en-US" b="1" spc="-25" dirty="0" smtClean="0">
                <a:solidFill>
                  <a:srgbClr val="FFFF00"/>
                </a:solidFill>
                <a:effectLst/>
              </a:rPr>
              <a:t> </a:t>
            </a:r>
            <a:r>
              <a:rPr lang="en-US" b="1" dirty="0" smtClean="0">
                <a:solidFill>
                  <a:srgbClr val="FFFF00"/>
                </a:solidFill>
                <a:effectLst/>
              </a:rPr>
              <a:t>a</a:t>
            </a:r>
            <a:r>
              <a:rPr lang="en-US" b="1" spc="5" dirty="0" smtClean="0">
                <a:solidFill>
                  <a:srgbClr val="FFFF00"/>
                </a:solidFill>
                <a:effectLst/>
              </a:rPr>
              <a:t>r</a:t>
            </a:r>
            <a:r>
              <a:rPr lang="en-US" b="1" dirty="0" smtClean="0">
                <a:solidFill>
                  <a:srgbClr val="FFFF00"/>
                </a:solidFill>
                <a:effectLst/>
              </a:rPr>
              <a:t>e</a:t>
            </a:r>
            <a:r>
              <a:rPr lang="en-US" b="1" spc="-15" dirty="0" smtClean="0">
                <a:solidFill>
                  <a:srgbClr val="FFFF00"/>
                </a:solidFill>
                <a:effectLst/>
              </a:rPr>
              <a:t> </a:t>
            </a:r>
            <a:r>
              <a:rPr lang="en-US" b="1" spc="5" dirty="0" smtClean="0">
                <a:solidFill>
                  <a:srgbClr val="FFFF00"/>
                </a:solidFill>
                <a:effectLst/>
              </a:rPr>
              <a:t>cr</a:t>
            </a:r>
            <a:r>
              <a:rPr lang="en-US" b="1" dirty="0" smtClean="0">
                <a:solidFill>
                  <a:srgbClr val="FFFF00"/>
                </a:solidFill>
                <a:effectLst/>
              </a:rPr>
              <a:t>eated</a:t>
            </a:r>
            <a:r>
              <a:rPr lang="en-US" b="1" spc="-25" dirty="0" smtClean="0">
                <a:solidFill>
                  <a:srgbClr val="FFFF00"/>
                </a:solidFill>
                <a:effectLst/>
              </a:rPr>
              <a:t> </a:t>
            </a:r>
            <a:r>
              <a:rPr lang="en-US" b="1" dirty="0" smtClean="0">
                <a:solidFill>
                  <a:srgbClr val="FFFF00"/>
                </a:solidFill>
                <a:effectLst/>
              </a:rPr>
              <a:t>w</a:t>
            </a:r>
            <a:r>
              <a:rPr lang="en-US" b="1" spc="-5" dirty="0" smtClean="0">
                <a:solidFill>
                  <a:srgbClr val="FFFF00"/>
                </a:solidFill>
                <a:effectLst/>
              </a:rPr>
              <a:t>i</a:t>
            </a:r>
            <a:r>
              <a:rPr lang="en-US" b="1" dirty="0" smtClean="0">
                <a:solidFill>
                  <a:srgbClr val="FFFF00"/>
                </a:solidFill>
                <a:effectLst/>
              </a:rPr>
              <a:t>th</a:t>
            </a:r>
            <a:r>
              <a:rPr lang="en-US" b="1" spc="-10" dirty="0" smtClean="0">
                <a:solidFill>
                  <a:srgbClr val="FFFF00"/>
                </a:solidFill>
                <a:effectLst/>
              </a:rPr>
              <a:t> </a:t>
            </a:r>
            <a:r>
              <a:rPr lang="en-US" b="1" dirty="0" smtClean="0">
                <a:solidFill>
                  <a:srgbClr val="FFFF00"/>
                </a:solidFill>
                <a:effectLst/>
              </a:rPr>
              <a:t>e</a:t>
            </a:r>
            <a:r>
              <a:rPr lang="en-US" b="1" spc="10" dirty="0" smtClean="0">
                <a:solidFill>
                  <a:srgbClr val="FFFF00"/>
                </a:solidFill>
                <a:effectLst/>
              </a:rPr>
              <a:t>ff</a:t>
            </a:r>
            <a:r>
              <a:rPr lang="en-US" b="1" dirty="0" smtClean="0">
                <a:solidFill>
                  <a:srgbClr val="FFFF00"/>
                </a:solidFill>
                <a:effectLst/>
              </a:rPr>
              <a:t>e</a:t>
            </a:r>
            <a:r>
              <a:rPr lang="en-US" b="1" spc="5" dirty="0" smtClean="0">
                <a:solidFill>
                  <a:srgbClr val="FFFF00"/>
                </a:solidFill>
                <a:effectLst/>
              </a:rPr>
              <a:t>c</a:t>
            </a:r>
            <a:r>
              <a:rPr lang="en-US" b="1" dirty="0" smtClean="0">
                <a:solidFill>
                  <a:srgbClr val="FFFF00"/>
                </a:solidFill>
                <a:effectLst/>
              </a:rPr>
              <a:t>t</a:t>
            </a:r>
            <a:r>
              <a:rPr lang="en-US" b="1" spc="-5" dirty="0" smtClean="0">
                <a:solidFill>
                  <a:srgbClr val="FFFF00"/>
                </a:solidFill>
                <a:effectLst/>
              </a:rPr>
              <a:t>iv</a:t>
            </a:r>
            <a:r>
              <a:rPr lang="en-US" b="1" dirty="0" smtClean="0">
                <a:solidFill>
                  <a:srgbClr val="FFFF00"/>
                </a:solidFill>
                <a:effectLst/>
              </a:rPr>
              <a:t>e</a:t>
            </a:r>
            <a:r>
              <a:rPr lang="en-US" b="1" spc="-25" dirty="0" smtClean="0">
                <a:solidFill>
                  <a:srgbClr val="FFFF00"/>
                </a:solidFill>
                <a:effectLst/>
              </a:rPr>
              <a:t> </a:t>
            </a:r>
            <a:r>
              <a:rPr lang="en-US" b="1" dirty="0" smtClean="0">
                <a:solidFill>
                  <a:srgbClr val="FFFF00"/>
                </a:solidFill>
                <a:effectLst/>
              </a:rPr>
              <a:t>wo</a:t>
            </a:r>
            <a:r>
              <a:rPr lang="en-US" b="1" spc="5" dirty="0" smtClean="0">
                <a:solidFill>
                  <a:srgbClr val="FFFF00"/>
                </a:solidFill>
                <a:effectLst/>
              </a:rPr>
              <a:t>r</a:t>
            </a:r>
            <a:r>
              <a:rPr lang="en-US" b="1" dirty="0" smtClean="0">
                <a:solidFill>
                  <a:srgbClr val="FFFF00"/>
                </a:solidFill>
                <a:effectLst/>
              </a:rPr>
              <a:t>d</a:t>
            </a:r>
            <a:r>
              <a:rPr lang="en-US" b="1" spc="-10" dirty="0" smtClean="0">
                <a:solidFill>
                  <a:srgbClr val="FFFF00"/>
                </a:solidFill>
                <a:effectLst/>
              </a:rPr>
              <a:t> </a:t>
            </a:r>
            <a:r>
              <a:rPr lang="en-US" b="1" spc="5" dirty="0" smtClean="0">
                <a:solidFill>
                  <a:srgbClr val="FFFF00"/>
                </a:solidFill>
                <a:effectLst/>
              </a:rPr>
              <a:t>c</a:t>
            </a:r>
            <a:r>
              <a:rPr lang="en-US" b="1" dirty="0" smtClean="0">
                <a:solidFill>
                  <a:srgbClr val="FFFF00"/>
                </a:solidFill>
                <a:effectLst/>
              </a:rPr>
              <a:t>ho</a:t>
            </a:r>
            <a:r>
              <a:rPr lang="en-US" b="1" spc="-5" dirty="0" smtClean="0">
                <a:solidFill>
                  <a:srgbClr val="FFFF00"/>
                </a:solidFill>
                <a:effectLst/>
              </a:rPr>
              <a:t>i</a:t>
            </a:r>
            <a:r>
              <a:rPr lang="en-US" b="1" spc="5" dirty="0" smtClean="0">
                <a:solidFill>
                  <a:srgbClr val="FFFF00"/>
                </a:solidFill>
                <a:effectLst/>
              </a:rPr>
              <a:t>c</a:t>
            </a:r>
            <a:r>
              <a:rPr lang="en-US" b="1" dirty="0" smtClean="0">
                <a:solidFill>
                  <a:srgbClr val="FFFF00"/>
                </a:solidFill>
                <a:effectLst/>
              </a:rPr>
              <a:t>e.”</a:t>
            </a:r>
            <a:r>
              <a:rPr lang="en-US" b="1" spc="-25" dirty="0" smtClean="0">
                <a:solidFill>
                  <a:srgbClr val="FFFF00"/>
                </a:solidFill>
                <a:effectLst/>
              </a:rPr>
              <a:t> </a:t>
            </a:r>
          </a:p>
          <a:p>
            <a:pPr marL="514350" indent="-514350" algn="l">
              <a:buFont typeface="+mj-lt"/>
              <a:buAutoNum type="arabicPeriod"/>
            </a:pPr>
            <a:r>
              <a:rPr lang="en-US" sz="3200" b="1" dirty="0" smtClean="0">
                <a:solidFill>
                  <a:srgbClr val="00B050"/>
                </a:solidFill>
                <a:effectLst>
                  <a:outerShdw blurRad="38100" dist="38100" dir="2700000" algn="tl">
                    <a:srgbClr val="000000">
                      <a:alpha val="43137"/>
                    </a:srgbClr>
                  </a:outerShdw>
                </a:effectLst>
              </a:rPr>
              <a:t>Organization subtly moves the reader from idea to idea [not five paragraph progression]</a:t>
            </a:r>
          </a:p>
          <a:p>
            <a:pPr marL="514350" indent="-514350" algn="l">
              <a:buFont typeface="+mj-lt"/>
              <a:buAutoNum type="arabicPeriod"/>
            </a:pPr>
            <a:r>
              <a:rPr lang="en-US" sz="3200" b="1" dirty="0" smtClean="0">
                <a:solidFill>
                  <a:srgbClr val="00B0F0"/>
                </a:solidFill>
                <a:effectLst>
                  <a:outerShdw blurRad="38100" dist="38100" dir="2700000" algn="tl">
                    <a:srgbClr val="000000">
                      <a:alpha val="43137"/>
                    </a:srgbClr>
                  </a:outerShdw>
                </a:effectLst>
              </a:rPr>
              <a:t>Ideas that demonstrate insight</a:t>
            </a:r>
          </a:p>
          <a:p>
            <a:pPr marL="514350" indent="-514350" algn="l">
              <a:buFont typeface="+mj-lt"/>
              <a:buAutoNum type="arabicPeriod"/>
            </a:pPr>
            <a:r>
              <a:rPr lang="en-US" sz="3200" b="1" dirty="0" smtClean="0">
                <a:solidFill>
                  <a:srgbClr val="7030A0"/>
                </a:solidFill>
                <a:effectLst>
                  <a:outerShdw blurRad="38100" dist="38100" dir="2700000" algn="tl">
                    <a:srgbClr val="000000">
                      <a:alpha val="43137"/>
                    </a:srgbClr>
                  </a:outerShdw>
                </a:effectLst>
              </a:rPr>
              <a:t>Integrating an source’s ideas with their own</a:t>
            </a:r>
          </a:p>
          <a:p>
            <a:pPr marL="514350" indent="-514350" algn="l">
              <a:buFont typeface="+mj-lt"/>
              <a:buAutoNum type="arabicPeriod"/>
            </a:pPr>
            <a:r>
              <a:rPr lang="en-US" b="1" dirty="0">
                <a:solidFill>
                  <a:srgbClr val="FF0000"/>
                </a:solidFill>
                <a:effectLst>
                  <a:outerShdw blurRad="38100" dist="38100" dir="2700000" algn="tl">
                    <a:srgbClr val="000000">
                      <a:alpha val="43137"/>
                    </a:srgbClr>
                  </a:outerShdw>
                </a:effectLst>
              </a:rPr>
              <a:t>E</a:t>
            </a:r>
            <a:r>
              <a:rPr lang="en-US" sz="3200" b="1" dirty="0" smtClean="0">
                <a:solidFill>
                  <a:srgbClr val="FF0000"/>
                </a:solidFill>
                <a:effectLst>
                  <a:outerShdw blurRad="38100" dist="38100" dir="2700000" algn="tl">
                    <a:srgbClr val="000000">
                      <a:alpha val="43137"/>
                    </a:srgbClr>
                  </a:outerShdw>
                </a:effectLst>
              </a:rPr>
              <a:t>valuating sources</a:t>
            </a:r>
          </a:p>
          <a:p>
            <a:pPr marL="457200" lvl="3" indent="-457200" algn="l">
              <a:buFont typeface="Arial" panose="020B0604020202020204" pitchFamily="34" charset="0"/>
              <a:buChar char="•"/>
            </a:pPr>
            <a:endParaRPr lang="en-US" sz="2800" b="1" dirty="0" smtClean="0">
              <a:solidFill>
                <a:srgbClr val="FF00FF"/>
              </a:solidFill>
              <a:effectLst>
                <a:outerShdw blurRad="38100" dist="38100" dir="2700000" algn="tl">
                  <a:srgbClr val="000000">
                    <a:alpha val="43137"/>
                  </a:srgbClr>
                </a:outerShdw>
              </a:effectLst>
            </a:endParaRPr>
          </a:p>
          <a:p>
            <a:pPr marL="457200" indent="-457200" algn="l">
              <a:buFont typeface="Arial" panose="020B0604020202020204" pitchFamily="34" charset="0"/>
              <a:buChar char="•"/>
            </a:pPr>
            <a:endParaRPr lang="en-US" b="1" dirty="0">
              <a:solidFill>
                <a:srgbClr val="FFFF00"/>
              </a:solidFill>
            </a:endParaRPr>
          </a:p>
        </p:txBody>
      </p:sp>
    </p:spTree>
    <p:extLst>
      <p:ext uri="{BB962C8B-B14F-4D97-AF65-F5344CB8AC3E}">
        <p14:creationId xmlns:p14="http://schemas.microsoft.com/office/powerpoint/2010/main" val="3385384275"/>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Type: Argumentation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 basic purpose of </a:t>
            </a:r>
            <a:r>
              <a:rPr lang="en-US" dirty="0" smtClean="0"/>
              <a:t>argumentation </a:t>
            </a:r>
            <a:r>
              <a:rPr lang="en-US" dirty="0"/>
              <a:t>is to convince a reader that the writer’s opinion about a topic is correct or is at least a valid one among many.  </a:t>
            </a:r>
            <a:r>
              <a:rPr lang="en-US" dirty="0" smtClean="0"/>
              <a:t>This paper </a:t>
            </a:r>
            <a:r>
              <a:rPr lang="en-US" dirty="0"/>
              <a:t>requires that the writer </a:t>
            </a:r>
            <a:r>
              <a:rPr lang="en-US" u="sng" dirty="0"/>
              <a:t>understand the construction of arguments to support an opinion</a:t>
            </a:r>
            <a:r>
              <a:rPr lang="en-US" dirty="0"/>
              <a:t>. Historically, some composition courses were once called Rhetoric and Logic, and this applies </a:t>
            </a:r>
            <a:r>
              <a:rPr lang="en-US" dirty="0" smtClean="0"/>
              <a:t>well in this case. </a:t>
            </a:r>
            <a:r>
              <a:rPr lang="en-US" u="sng" dirty="0"/>
              <a:t>The writer attempts to show the reader a logical path of thought that leads to the same conclusion that the writer has arrived at and is espousing. </a:t>
            </a:r>
          </a:p>
          <a:p>
            <a:endParaRPr lang="en-US" dirty="0"/>
          </a:p>
        </p:txBody>
      </p:sp>
    </p:spTree>
    <p:extLst>
      <p:ext uri="{BB962C8B-B14F-4D97-AF65-F5344CB8AC3E}">
        <p14:creationId xmlns:p14="http://schemas.microsoft.com/office/powerpoint/2010/main" val="28420087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90800"/>
            <a:ext cx="9144000" cy="1143000"/>
          </a:xfrm>
        </p:spPr>
        <p:txBody>
          <a:bodyPr>
            <a:normAutofit fontScale="90000"/>
          </a:bodyPr>
          <a:lstStyle/>
          <a:p>
            <a:r>
              <a:rPr lang="en-US" dirty="0" smtClean="0">
                <a:solidFill>
                  <a:srgbClr val="CC0099"/>
                </a:solidFill>
                <a:effectLst>
                  <a:outerShdw blurRad="38100" dist="38100" dir="2700000" algn="tl">
                    <a:srgbClr val="000000">
                      <a:alpha val="43137"/>
                    </a:srgbClr>
                  </a:outerShdw>
                </a:effectLst>
              </a:rPr>
              <a:t>How can you teach argumentation or any paper in such a way as to avoid formulaic, fill-in-the blank organization? </a:t>
            </a:r>
            <a:endParaRPr lang="en-US" dirty="0">
              <a:solidFill>
                <a:srgbClr val="CC009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5943600"/>
            <a:ext cx="8229600" cy="182563"/>
          </a:xfrm>
        </p:spPr>
        <p:txBody>
          <a:bodyPr>
            <a:normAutofit fontScale="25000" lnSpcReduction="20000"/>
          </a:bodyPr>
          <a:lstStyle/>
          <a:p>
            <a:endParaRPr lang="en-US" dirty="0"/>
          </a:p>
        </p:txBody>
      </p:sp>
    </p:spTree>
    <p:extLst>
      <p:ext uri="{BB962C8B-B14F-4D97-AF65-F5344CB8AC3E}">
        <p14:creationId xmlns:p14="http://schemas.microsoft.com/office/powerpoint/2010/main" val="4135159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76200" y="457200"/>
            <a:ext cx="9067800" cy="1143000"/>
          </a:xfrm>
        </p:spPr>
        <p:txBody>
          <a:bodyPr>
            <a:normAutofit fontScale="90000"/>
          </a:bodyPr>
          <a:lstStyle/>
          <a:p>
            <a:r>
              <a:rPr lang="en-US" sz="3200" dirty="0">
                <a:solidFill>
                  <a:srgbClr val="6600CC"/>
                </a:solidFill>
              </a:rPr>
              <a:t>(“</a:t>
            </a:r>
            <a:r>
              <a:rPr lang="en-US" sz="3200" dirty="0">
                <a:solidFill>
                  <a:srgbClr val="6600CC"/>
                </a:solidFill>
                <a:latin typeface="Times" pitchFamily="18" charset="0"/>
                <a:cs typeface="Times New Roman" pitchFamily="18" charset="0"/>
              </a:rPr>
              <a:t>Design smoothly embedded in text–never too obvious”). Think of the </a:t>
            </a:r>
            <a:r>
              <a:rPr lang="en-US" sz="3200" dirty="0" smtClean="0">
                <a:solidFill>
                  <a:srgbClr val="6600CC"/>
                </a:solidFill>
                <a:latin typeface="Times" pitchFamily="18" charset="0"/>
                <a:cs typeface="Times New Roman" pitchFamily="18" charset="0"/>
              </a:rPr>
              <a:t>limbs </a:t>
            </a:r>
            <a:r>
              <a:rPr lang="en-US" sz="3200" dirty="0">
                <a:solidFill>
                  <a:srgbClr val="6600CC"/>
                </a:solidFill>
                <a:latin typeface="Times" pitchFamily="18" charset="0"/>
                <a:cs typeface="Times New Roman" pitchFamily="18" charset="0"/>
              </a:rPr>
              <a:t>of a healthy horse</a:t>
            </a:r>
            <a:r>
              <a:rPr lang="en-US" sz="3200" dirty="0" smtClean="0">
                <a:solidFill>
                  <a:srgbClr val="6600CC"/>
                </a:solidFill>
                <a:latin typeface="Times" pitchFamily="18" charset="0"/>
                <a:cs typeface="Times New Roman" pitchFamily="18" charset="0"/>
              </a:rPr>
              <a:t>.  The muscles neatly cover the bones (superstructure of the horse)</a:t>
            </a:r>
            <a:endParaRPr lang="en-US" sz="3200" dirty="0">
              <a:solidFill>
                <a:srgbClr val="6600CC"/>
              </a:solidFill>
              <a:latin typeface="Times" pitchFamily="18" charset="0"/>
              <a:cs typeface="Times New Roman" pitchFamily="18" charset="0"/>
            </a:endParaRPr>
          </a:p>
        </p:txBody>
      </p:sp>
      <p:sp>
        <p:nvSpPr>
          <p:cNvPr id="66565" name="Rectangle 5"/>
          <p:cNvSpPr>
            <a:spLocks noGrp="1" noChangeArrowheads="1"/>
          </p:cNvSpPr>
          <p:nvPr>
            <p:ph type="body" sz="half" idx="2"/>
          </p:nvPr>
        </p:nvSpPr>
        <p:spPr/>
        <p:txBody>
          <a:bodyPr/>
          <a:lstStyle/>
          <a:p>
            <a:endParaRPr lang="en-US" sz="2800"/>
          </a:p>
        </p:txBody>
      </p:sp>
      <p:pic>
        <p:nvPicPr>
          <p:cNvPr id="66567" name="Picture 7" descr="DSC_8819a_small"/>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2057400" y="1905000"/>
            <a:ext cx="4953000" cy="4419600"/>
          </a:xfr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9539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p:nvPr>
        </p:nvSpPr>
        <p:spPr>
          <a:xfrm>
            <a:off x="76200" y="2743200"/>
            <a:ext cx="9144000" cy="1143000"/>
          </a:xfrm>
        </p:spPr>
        <p:txBody>
          <a:bodyPr>
            <a:noAutofit/>
          </a:bodyPr>
          <a:lstStyle/>
          <a:p>
            <a:r>
              <a:rPr lang="en-US" sz="6600" dirty="0">
                <a:solidFill>
                  <a:srgbClr val="CC0099"/>
                </a:solidFill>
                <a:effectLst>
                  <a:outerShdw blurRad="38100" dist="38100" dir="2700000" algn="tl">
                    <a:srgbClr val="000000">
                      <a:alpha val="43137"/>
                    </a:srgbClr>
                  </a:outerShdw>
                </a:effectLst>
              </a:rPr>
              <a:t>compared to a horse with its bones sticking out</a:t>
            </a:r>
            <a:r>
              <a:rPr lang="en-US" sz="6600" dirty="0" smtClean="0">
                <a:solidFill>
                  <a:srgbClr val="CC0099"/>
                </a:solidFill>
                <a:effectLst>
                  <a:outerShdw blurRad="38100" dist="38100" dir="2700000" algn="tl">
                    <a:srgbClr val="000000">
                      <a:alpha val="43137"/>
                    </a:srgbClr>
                  </a:outerShdw>
                </a:effectLst>
              </a:rPr>
              <a:t>.</a:t>
            </a:r>
            <a:br>
              <a:rPr lang="en-US" sz="6600" dirty="0" smtClean="0">
                <a:solidFill>
                  <a:srgbClr val="CC0099"/>
                </a:solidFill>
                <a:effectLst>
                  <a:outerShdw blurRad="38100" dist="38100" dir="2700000" algn="tl">
                    <a:srgbClr val="000000">
                      <a:alpha val="43137"/>
                    </a:srgbClr>
                  </a:outerShdw>
                </a:effectLst>
              </a:rPr>
            </a:br>
            <a:r>
              <a:rPr lang="en-US" sz="6600" dirty="0">
                <a:solidFill>
                  <a:srgbClr val="CC0099"/>
                </a:solidFill>
                <a:effectLst>
                  <a:outerShdw blurRad="38100" dist="38100" dir="2700000" algn="tl">
                    <a:srgbClr val="000000">
                      <a:alpha val="43137"/>
                    </a:srgbClr>
                  </a:outerShdw>
                </a:effectLst>
              </a:rPr>
              <a:t/>
            </a:r>
            <a:br>
              <a:rPr lang="en-US" sz="6600" dirty="0">
                <a:solidFill>
                  <a:srgbClr val="CC0099"/>
                </a:solidFill>
                <a:effectLst>
                  <a:outerShdw blurRad="38100" dist="38100" dir="2700000" algn="tl">
                    <a:srgbClr val="000000">
                      <a:alpha val="43137"/>
                    </a:srgbClr>
                  </a:outerShdw>
                </a:effectLst>
              </a:rPr>
            </a:br>
            <a:r>
              <a:rPr lang="en-US" sz="6600" dirty="0" smtClean="0">
                <a:solidFill>
                  <a:srgbClr val="CC0099"/>
                </a:solidFill>
                <a:effectLst>
                  <a:outerShdw blurRad="38100" dist="38100" dir="2700000" algn="tl">
                    <a:srgbClr val="000000">
                      <a:alpha val="43137"/>
                    </a:srgbClr>
                  </a:outerShdw>
                </a:effectLst>
              </a:rPr>
              <a:t>  </a:t>
            </a:r>
            <a:br>
              <a:rPr lang="en-US" sz="6600" dirty="0" smtClean="0">
                <a:solidFill>
                  <a:srgbClr val="CC0099"/>
                </a:solidFill>
                <a:effectLst>
                  <a:outerShdw blurRad="38100" dist="38100" dir="2700000" algn="tl">
                    <a:srgbClr val="000000">
                      <a:alpha val="43137"/>
                    </a:srgbClr>
                  </a:outerShdw>
                </a:effectLst>
              </a:rPr>
            </a:br>
            <a:r>
              <a:rPr lang="en-US" sz="6600" dirty="0" smtClean="0">
                <a:solidFill>
                  <a:srgbClr val="CC0099"/>
                </a:solidFill>
                <a:effectLst>
                  <a:outerShdw blurRad="38100" dist="38100" dir="2700000" algn="tl">
                    <a:srgbClr val="000000">
                      <a:alpha val="43137"/>
                    </a:srgbClr>
                  </a:outerShdw>
                </a:effectLst>
              </a:rPr>
              <a:t/>
            </a:r>
            <a:br>
              <a:rPr lang="en-US" sz="6600" dirty="0" smtClean="0">
                <a:solidFill>
                  <a:srgbClr val="CC0099"/>
                </a:solidFill>
                <a:effectLst>
                  <a:outerShdw blurRad="38100" dist="38100" dir="2700000" algn="tl">
                    <a:srgbClr val="000000">
                      <a:alpha val="43137"/>
                    </a:srgbClr>
                  </a:outerShdw>
                </a:effectLst>
              </a:rPr>
            </a:br>
            <a:r>
              <a:rPr lang="en-US" sz="6600" dirty="0" smtClean="0">
                <a:solidFill>
                  <a:srgbClr val="CC0099"/>
                </a:solidFill>
                <a:effectLst>
                  <a:outerShdw blurRad="38100" dist="38100" dir="2700000" algn="tl">
                    <a:srgbClr val="000000">
                      <a:alpha val="43137"/>
                    </a:srgbClr>
                  </a:outerShdw>
                </a:effectLst>
              </a:rPr>
              <a:t>It is in the paragraphs and their transitions.</a:t>
            </a:r>
            <a:endParaRPr lang="en-US" sz="6600" dirty="0">
              <a:solidFill>
                <a:srgbClr val="CC0099"/>
              </a:solidFill>
              <a:effectLst>
                <a:outerShdw blurRad="38100" dist="38100" dir="2700000" algn="tl">
                  <a:srgbClr val="000000">
                    <a:alpha val="43137"/>
                  </a:srgbClr>
                </a:outerShdw>
              </a:effectLst>
            </a:endParaRPr>
          </a:p>
        </p:txBody>
      </p:sp>
      <p:sp>
        <p:nvSpPr>
          <p:cNvPr id="68613" name="Rectangle 5"/>
          <p:cNvSpPr>
            <a:spLocks noGrp="1" noChangeArrowheads="1"/>
          </p:cNvSpPr>
          <p:nvPr>
            <p:ph type="body" sz="half" idx="1"/>
          </p:nvPr>
        </p:nvSpPr>
        <p:spPr>
          <a:xfrm>
            <a:off x="457200" y="3733800"/>
            <a:ext cx="4038600" cy="2392363"/>
          </a:xfrm>
        </p:spPr>
        <p:txBody>
          <a:bodyPr/>
          <a:lstStyle/>
          <a:p>
            <a:endParaRPr lang="en-US" sz="2800" dirty="0"/>
          </a:p>
        </p:txBody>
      </p:sp>
      <p:pic>
        <p:nvPicPr>
          <p:cNvPr id="68621" name="Picture 13" descr="horseskeleton">
            <a:hlinkClick r:id="rId2"/>
          </p:cNvPr>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2895600" y="1892300"/>
            <a:ext cx="3200400" cy="2755900"/>
          </a:xfr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265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a:xfrm>
            <a:off x="457200" y="152400"/>
            <a:ext cx="8229600" cy="1143000"/>
          </a:xfrm>
        </p:spPr>
        <p:txBody>
          <a:bodyPr>
            <a:noAutofit/>
          </a:bodyPr>
          <a:lstStyle/>
          <a:p>
            <a:r>
              <a:rPr lang="en-US" sz="3600" dirty="0" smtClean="0"/>
              <a:t>One simple paragraph organization scheme states a central idea and then develops it.</a:t>
            </a:r>
          </a:p>
        </p:txBody>
      </p:sp>
      <p:sp>
        <p:nvSpPr>
          <p:cNvPr id="614403" name="Rectangle 3"/>
          <p:cNvSpPr>
            <a:spLocks noGrp="1" noChangeArrowheads="1"/>
          </p:cNvSpPr>
          <p:nvPr>
            <p:ph type="body" sz="half" idx="1"/>
          </p:nvPr>
        </p:nvSpPr>
        <p:spPr>
          <a:xfrm>
            <a:off x="0" y="1752600"/>
            <a:ext cx="4038600" cy="4114800"/>
          </a:xfrm>
        </p:spPr>
        <p:txBody>
          <a:bodyPr/>
          <a:lstStyle/>
          <a:p>
            <a:r>
              <a:rPr lang="en-US" sz="2400" dirty="0" smtClean="0">
                <a:solidFill>
                  <a:srgbClr val="CC3300"/>
                </a:solidFill>
              </a:rPr>
              <a:t>Topic </a:t>
            </a:r>
          </a:p>
          <a:p>
            <a:r>
              <a:rPr lang="en-US" sz="2400" dirty="0" smtClean="0">
                <a:solidFill>
                  <a:srgbClr val="6600CC"/>
                </a:solidFill>
              </a:rPr>
              <a:t>Restriction</a:t>
            </a:r>
          </a:p>
          <a:p>
            <a:r>
              <a:rPr lang="en-US" sz="2400" dirty="0" smtClean="0">
                <a:solidFill>
                  <a:schemeClr val="accent1"/>
                </a:solidFill>
              </a:rPr>
              <a:t>Explanation/</a:t>
            </a:r>
          </a:p>
          <a:p>
            <a:pPr>
              <a:buFontTx/>
              <a:buNone/>
            </a:pPr>
            <a:r>
              <a:rPr lang="en-US" sz="2400" dirty="0" smtClean="0">
                <a:solidFill>
                  <a:schemeClr val="accent1"/>
                </a:solidFill>
              </a:rPr>
              <a:t>	Clarification</a:t>
            </a:r>
          </a:p>
          <a:p>
            <a:r>
              <a:rPr lang="en-US" sz="2400" dirty="0" smtClean="0">
                <a:solidFill>
                  <a:srgbClr val="FF00FF"/>
                </a:solidFill>
              </a:rPr>
              <a:t>Illustration(s)</a:t>
            </a:r>
          </a:p>
          <a:p>
            <a:r>
              <a:rPr lang="en-US" sz="2400" dirty="0" smtClean="0"/>
              <a:t>Conclusion </a:t>
            </a:r>
          </a:p>
          <a:p>
            <a:pPr marL="0" indent="0">
              <a:buNone/>
            </a:pPr>
            <a:r>
              <a:rPr lang="en-US" sz="1800" dirty="0" smtClean="0"/>
              <a:t>(including a paragraph </a:t>
            </a:r>
          </a:p>
          <a:p>
            <a:pPr marL="0" indent="0">
              <a:buNone/>
            </a:pPr>
            <a:r>
              <a:rPr lang="en-US" sz="1800" dirty="0" smtClean="0"/>
              <a:t>           hook)</a:t>
            </a:r>
          </a:p>
          <a:p>
            <a:endParaRPr lang="en-US" dirty="0" smtClean="0"/>
          </a:p>
        </p:txBody>
      </p:sp>
      <p:sp>
        <p:nvSpPr>
          <p:cNvPr id="614404" name="Rectangle 4"/>
          <p:cNvSpPr>
            <a:spLocks noGrp="1" noChangeArrowheads="1"/>
          </p:cNvSpPr>
          <p:nvPr>
            <p:ph type="body" sz="half" idx="2"/>
          </p:nvPr>
        </p:nvSpPr>
        <p:spPr>
          <a:xfrm>
            <a:off x="2286000" y="1447800"/>
            <a:ext cx="6858000" cy="5181600"/>
          </a:xfrm>
        </p:spPr>
        <p:txBody>
          <a:bodyPr>
            <a:normAutofit lnSpcReduction="10000"/>
          </a:bodyPr>
          <a:lstStyle/>
          <a:p>
            <a:pPr marL="0" indent="0">
              <a:lnSpc>
                <a:spcPct val="90000"/>
              </a:lnSpc>
              <a:buNone/>
            </a:pPr>
            <a:r>
              <a:rPr lang="en-US" sz="2400" dirty="0" smtClean="0">
                <a:solidFill>
                  <a:srgbClr val="CC3300"/>
                </a:solidFill>
              </a:rPr>
              <a:t>	</a:t>
            </a:r>
            <a:r>
              <a:rPr lang="en-US" sz="2400" dirty="0" err="1" smtClean="0">
                <a:solidFill>
                  <a:srgbClr val="CC3300"/>
                </a:solidFill>
              </a:rPr>
              <a:t>Gloriana</a:t>
            </a:r>
            <a:r>
              <a:rPr lang="en-US" sz="2400" dirty="0" smtClean="0">
                <a:solidFill>
                  <a:srgbClr val="CC3300"/>
                </a:solidFill>
              </a:rPr>
              <a:t> Hemphill, the protagonist in Augusta Scattergood’s book </a:t>
            </a:r>
            <a:r>
              <a:rPr lang="en-US" sz="2400" i="1" dirty="0" smtClean="0">
                <a:solidFill>
                  <a:srgbClr val="CC3300"/>
                </a:solidFill>
              </a:rPr>
              <a:t>Glory Be</a:t>
            </a:r>
            <a:r>
              <a:rPr lang="en-US" sz="2400" dirty="0" smtClean="0">
                <a:solidFill>
                  <a:srgbClr val="CC3300"/>
                </a:solidFill>
              </a:rPr>
              <a:t>, seems to be fearless. </a:t>
            </a:r>
            <a:r>
              <a:rPr lang="en-US" sz="2400" dirty="0" smtClean="0">
                <a:solidFill>
                  <a:srgbClr val="6600CC"/>
                </a:solidFill>
              </a:rPr>
              <a:t>She stands up to anyone who violates her code of ethics.  </a:t>
            </a:r>
            <a:r>
              <a:rPr lang="en-US" sz="2400" dirty="0" smtClean="0">
                <a:solidFill>
                  <a:schemeClr val="accent1"/>
                </a:solidFill>
              </a:rPr>
              <a:t>No matter how old or how established someone is in her town of Hanging Moss, Mississippi, </a:t>
            </a:r>
            <a:r>
              <a:rPr lang="en-US" sz="2400" dirty="0" err="1" smtClean="0">
                <a:solidFill>
                  <a:schemeClr val="accent1"/>
                </a:solidFill>
              </a:rPr>
              <a:t>Gloriana</a:t>
            </a:r>
            <a:r>
              <a:rPr lang="en-US" sz="2400" dirty="0" smtClean="0">
                <a:solidFill>
                  <a:schemeClr val="accent1"/>
                </a:solidFill>
              </a:rPr>
              <a:t> will tell them what she thinks of their actions.  </a:t>
            </a:r>
            <a:r>
              <a:rPr lang="en-US" sz="2400" dirty="0" smtClean="0">
                <a:solidFill>
                  <a:srgbClr val="FF00FF"/>
                </a:solidFill>
              </a:rPr>
              <a:t>When Mrs. Simpson, Mr. Smith, and other powerful people in Hanging Moss try to exclude the African American citizens from public facilities, </a:t>
            </a:r>
            <a:r>
              <a:rPr lang="en-US" sz="2400" dirty="0" err="1" smtClean="0">
                <a:solidFill>
                  <a:srgbClr val="FF00FF"/>
                </a:solidFill>
              </a:rPr>
              <a:t>Gloriana</a:t>
            </a:r>
            <a:r>
              <a:rPr lang="en-US" sz="2400" dirty="0" smtClean="0">
                <a:solidFill>
                  <a:srgbClr val="FF00FF"/>
                </a:solidFill>
              </a:rPr>
              <a:t> writes a letter to the editor saying “</a:t>
            </a:r>
            <a:r>
              <a:rPr lang="en-US" sz="2400" dirty="0" smtClean="0">
                <a:solidFill>
                  <a:srgbClr val="FF00FF"/>
                </a:solidFill>
                <a:latin typeface="+mj-lt"/>
              </a:rPr>
              <a:t>What’s </a:t>
            </a:r>
            <a:r>
              <a:rPr lang="en-US" sz="2400" dirty="0">
                <a:solidFill>
                  <a:srgbClr val="FF00FF"/>
                </a:solidFill>
                <a:latin typeface="+mj-lt"/>
              </a:rPr>
              <a:t>really broken and needs fixing most of all are the backward people running this town and the others who </a:t>
            </a:r>
            <a:r>
              <a:rPr lang="en-US" sz="2400" dirty="0" smtClean="0">
                <a:solidFill>
                  <a:srgbClr val="FF00FF"/>
                </a:solidFill>
                <a:latin typeface="+mj-lt"/>
              </a:rPr>
              <a:t>won’t </a:t>
            </a:r>
            <a:r>
              <a:rPr lang="en-US" sz="2400" dirty="0">
                <a:solidFill>
                  <a:srgbClr val="FF00FF"/>
                </a:solidFill>
                <a:latin typeface="+mj-lt"/>
              </a:rPr>
              <a:t>do a thing about </a:t>
            </a:r>
            <a:r>
              <a:rPr lang="en-US" sz="2400" dirty="0" smtClean="0">
                <a:solidFill>
                  <a:srgbClr val="FF00FF"/>
                </a:solidFill>
                <a:latin typeface="+mj-lt"/>
              </a:rPr>
              <a:t>it” (127)</a:t>
            </a:r>
            <a:r>
              <a:rPr lang="en-US" sz="2400" dirty="0" smtClean="0">
                <a:solidFill>
                  <a:srgbClr val="FF00FF"/>
                </a:solidFill>
              </a:rPr>
              <a:t>.  </a:t>
            </a:r>
            <a:r>
              <a:rPr lang="en-US" sz="2400" dirty="0" smtClean="0"/>
              <a:t>Although </a:t>
            </a:r>
            <a:r>
              <a:rPr lang="en-US" sz="2400" dirty="0" err="1" smtClean="0"/>
              <a:t>Gloriana’s</a:t>
            </a:r>
            <a:r>
              <a:rPr lang="en-US" sz="2400" dirty="0" smtClean="0"/>
              <a:t> courage to stand up for what she thinks is right doesn’t “fix” everything, other people take courage from her example and hold their ground.</a:t>
            </a:r>
            <a:r>
              <a:rPr lang="en-US" sz="2400" dirty="0" smtClean="0">
                <a:solidFill>
                  <a:srgbClr val="FF00FF"/>
                </a:solidFill>
              </a:rPr>
              <a:t> </a:t>
            </a:r>
          </a:p>
          <a:p>
            <a:pPr marL="0" indent="0">
              <a:lnSpc>
                <a:spcPct val="90000"/>
              </a:lnSpc>
              <a:buNone/>
            </a:pPr>
            <a:r>
              <a:rPr lang="en-US" sz="2400" dirty="0">
                <a:solidFill>
                  <a:srgbClr val="FF9900"/>
                </a:solidFill>
              </a:rPr>
              <a:t>	</a:t>
            </a:r>
            <a:r>
              <a:rPr lang="en-US" sz="2400" dirty="0" smtClean="0">
                <a:solidFill>
                  <a:srgbClr val="CC3300"/>
                </a:solidFill>
              </a:rPr>
              <a:t>One those people is Miss Bloom, the librarian. </a:t>
            </a:r>
            <a:endParaRPr lang="en-US" sz="2400" dirty="0" smtClean="0">
              <a:solidFill>
                <a:srgbClr val="FF9900"/>
              </a:solidFill>
            </a:endParaRPr>
          </a:p>
        </p:txBody>
      </p:sp>
    </p:spTree>
    <p:extLst>
      <p:ext uri="{BB962C8B-B14F-4D97-AF65-F5344CB8AC3E}">
        <p14:creationId xmlns:p14="http://schemas.microsoft.com/office/powerpoint/2010/main" val="41859922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FF00FF"/>
                </a:solidFill>
                <a:effectLst>
                  <a:outerShdw blurRad="38100" dist="38100" dir="2700000" algn="tl">
                    <a:srgbClr val="000000">
                      <a:alpha val="43137"/>
                    </a:srgbClr>
                  </a:outerShdw>
                </a:effectLst>
              </a:rPr>
              <a:t>And now it’s time for the teacher to do </a:t>
            </a:r>
            <a:r>
              <a:rPr lang="en-US" b="1" dirty="0">
                <a:solidFill>
                  <a:srgbClr val="FF00FF"/>
                </a:solidFill>
                <a:effectLst>
                  <a:outerShdw blurRad="38100" dist="38100" dir="2700000" algn="tl">
                    <a:srgbClr val="000000">
                      <a:alpha val="43137"/>
                    </a:srgbClr>
                  </a:outerShdw>
                </a:effectLst>
              </a:rPr>
              <a:t>s</a:t>
            </a:r>
            <a:r>
              <a:rPr lang="en-US" b="1" dirty="0" smtClean="0">
                <a:solidFill>
                  <a:srgbClr val="FF00FF"/>
                </a:solidFill>
                <a:effectLst>
                  <a:outerShdw blurRad="38100" dist="38100" dir="2700000" algn="tl">
                    <a:srgbClr val="000000">
                      <a:alpha val="43137"/>
                    </a:srgbClr>
                  </a:outerShdw>
                </a:effectLst>
              </a:rPr>
              <a:t>ome modeling.  Teachers of writing must be writers and show your students how. </a:t>
            </a:r>
            <a:endParaRPr lang="en-US" b="1" dirty="0">
              <a:solidFill>
                <a:srgbClr val="FF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133600"/>
            <a:ext cx="8229600" cy="3992563"/>
          </a:xfrm>
        </p:spPr>
        <p:txBody>
          <a:bodyPr>
            <a:normAutofit fontScale="92500" lnSpcReduction="20000"/>
          </a:bodyPr>
          <a:lstStyle/>
          <a:p>
            <a:pPr marL="514350" indent="-514350">
              <a:buFont typeface="+mj-lt"/>
              <a:buAutoNum type="arabicPeriod"/>
            </a:pPr>
            <a:r>
              <a:rPr lang="en-US" b="1" spc="-5" dirty="0" smtClean="0">
                <a:solidFill>
                  <a:srgbClr val="FFC000"/>
                </a:solidFill>
                <a:effectLst/>
              </a:rPr>
              <a:t>“</a:t>
            </a:r>
            <a:r>
              <a:rPr lang="en-US" b="1" spc="-5" dirty="0" smtClean="0">
                <a:solidFill>
                  <a:srgbClr val="FFC000"/>
                </a:solidFill>
              </a:rPr>
              <a:t>[S]</a:t>
            </a:r>
            <a:r>
              <a:rPr lang="en-US" b="1" dirty="0" err="1" smtClean="0">
                <a:solidFill>
                  <a:srgbClr val="FFC000"/>
                </a:solidFill>
                <a:effectLst/>
              </a:rPr>
              <a:t>u</a:t>
            </a:r>
            <a:r>
              <a:rPr lang="en-US" b="1" spc="10" dirty="0" err="1" smtClean="0">
                <a:solidFill>
                  <a:srgbClr val="FFC000"/>
                </a:solidFill>
                <a:effectLst/>
              </a:rPr>
              <a:t>p</a:t>
            </a:r>
            <a:r>
              <a:rPr lang="en-US" b="1" dirty="0" err="1" smtClean="0">
                <a:solidFill>
                  <a:srgbClr val="FFC000"/>
                </a:solidFill>
                <a:effectLst/>
              </a:rPr>
              <a:t>po</a:t>
            </a:r>
            <a:r>
              <a:rPr lang="en-US" b="1" spc="5" dirty="0" err="1" smtClean="0">
                <a:solidFill>
                  <a:srgbClr val="FFC000"/>
                </a:solidFill>
                <a:effectLst/>
              </a:rPr>
              <a:t>r</a:t>
            </a:r>
            <a:r>
              <a:rPr lang="en-US" b="1" dirty="0" err="1" smtClean="0">
                <a:solidFill>
                  <a:srgbClr val="FFC000"/>
                </a:solidFill>
                <a:effectLst/>
              </a:rPr>
              <a:t>ting</a:t>
            </a:r>
            <a:r>
              <a:rPr lang="en-US" b="1" spc="-40" dirty="0" smtClean="0">
                <a:solidFill>
                  <a:srgbClr val="FFC000"/>
                </a:solidFill>
                <a:effectLst/>
              </a:rPr>
              <a:t> </a:t>
            </a:r>
            <a:r>
              <a:rPr lang="en-US" b="1" spc="5" dirty="0" smtClean="0">
                <a:solidFill>
                  <a:srgbClr val="FFC000"/>
                </a:solidFill>
                <a:effectLst/>
              </a:rPr>
              <a:t>cl</a:t>
            </a:r>
            <a:r>
              <a:rPr lang="en-US" b="1" dirty="0" smtClean="0">
                <a:solidFill>
                  <a:srgbClr val="FFC000"/>
                </a:solidFill>
                <a:effectLst/>
              </a:rPr>
              <a:t>a</a:t>
            </a:r>
            <a:r>
              <a:rPr lang="en-US" b="1" spc="-5" dirty="0" smtClean="0">
                <a:solidFill>
                  <a:srgbClr val="FFC000"/>
                </a:solidFill>
                <a:effectLst/>
              </a:rPr>
              <a:t>i</a:t>
            </a:r>
            <a:r>
              <a:rPr lang="en-US" b="1" spc="20" dirty="0" smtClean="0">
                <a:solidFill>
                  <a:srgbClr val="FFC000"/>
                </a:solidFill>
                <a:effectLst/>
              </a:rPr>
              <a:t>m</a:t>
            </a:r>
            <a:r>
              <a:rPr lang="en-US" b="1" spc="5" dirty="0" smtClean="0">
                <a:solidFill>
                  <a:srgbClr val="FFC000"/>
                </a:solidFill>
                <a:effectLst/>
              </a:rPr>
              <a:t>(s</a:t>
            </a:r>
            <a:r>
              <a:rPr lang="en-US" b="1" dirty="0" smtClean="0">
                <a:solidFill>
                  <a:srgbClr val="FFC000"/>
                </a:solidFill>
                <a:effectLst/>
              </a:rPr>
              <a:t>)</a:t>
            </a:r>
            <a:r>
              <a:rPr lang="en-US" b="1" spc="-35" dirty="0" smtClean="0">
                <a:solidFill>
                  <a:srgbClr val="FFC000"/>
                </a:solidFill>
                <a:effectLst/>
              </a:rPr>
              <a:t> </a:t>
            </a:r>
            <a:r>
              <a:rPr lang="en-US" b="1" spc="-10" dirty="0" smtClean="0">
                <a:solidFill>
                  <a:srgbClr val="FFC000"/>
                </a:solidFill>
                <a:effectLst/>
              </a:rPr>
              <a:t>w</a:t>
            </a:r>
            <a:r>
              <a:rPr lang="en-US" b="1" spc="-5" dirty="0" smtClean="0">
                <a:solidFill>
                  <a:srgbClr val="FFC000"/>
                </a:solidFill>
                <a:effectLst/>
              </a:rPr>
              <a:t>i</a:t>
            </a:r>
            <a:r>
              <a:rPr lang="en-US" b="1" dirty="0" smtClean="0">
                <a:solidFill>
                  <a:srgbClr val="FFC000"/>
                </a:solidFill>
                <a:effectLst/>
              </a:rPr>
              <a:t>th</a:t>
            </a:r>
            <a:r>
              <a:rPr lang="en-US" b="1" spc="-10" dirty="0" smtClean="0">
                <a:solidFill>
                  <a:srgbClr val="FFC000"/>
                </a:solidFill>
                <a:effectLst/>
              </a:rPr>
              <a:t> </a:t>
            </a:r>
            <a:r>
              <a:rPr lang="en-US" b="1" spc="-5" dirty="0" smtClean="0">
                <a:solidFill>
                  <a:srgbClr val="FFC000"/>
                </a:solidFill>
                <a:effectLst/>
              </a:rPr>
              <a:t>l</a:t>
            </a:r>
            <a:r>
              <a:rPr lang="en-US" b="1" dirty="0" smtClean="0">
                <a:solidFill>
                  <a:srgbClr val="FFC000"/>
                </a:solidFill>
                <a:effectLst/>
              </a:rPr>
              <a:t>o</a:t>
            </a:r>
            <a:r>
              <a:rPr lang="en-US" b="1" spc="10" dirty="0" smtClean="0">
                <a:solidFill>
                  <a:srgbClr val="FFC000"/>
                </a:solidFill>
                <a:effectLst/>
              </a:rPr>
              <a:t>g</a:t>
            </a:r>
            <a:r>
              <a:rPr lang="en-US" b="1" spc="-5" dirty="0" smtClean="0">
                <a:solidFill>
                  <a:srgbClr val="FFC000"/>
                </a:solidFill>
                <a:effectLst/>
              </a:rPr>
              <a:t>i</a:t>
            </a:r>
            <a:r>
              <a:rPr lang="en-US" b="1" spc="5" dirty="0" smtClean="0">
                <a:solidFill>
                  <a:srgbClr val="FFC000"/>
                </a:solidFill>
                <a:effectLst/>
              </a:rPr>
              <a:t>c</a:t>
            </a:r>
            <a:r>
              <a:rPr lang="en-US" b="1" spc="10" dirty="0" smtClean="0">
                <a:solidFill>
                  <a:srgbClr val="FFC000"/>
                </a:solidFill>
                <a:effectLst/>
              </a:rPr>
              <a:t>a</a:t>
            </a:r>
            <a:r>
              <a:rPr lang="en-US" b="1" dirty="0" smtClean="0">
                <a:solidFill>
                  <a:srgbClr val="FFC000"/>
                </a:solidFill>
                <a:effectLst/>
              </a:rPr>
              <a:t>l</a:t>
            </a:r>
            <a:r>
              <a:rPr lang="en-US" b="1" spc="-35" dirty="0" smtClean="0">
                <a:solidFill>
                  <a:srgbClr val="FFC000"/>
                </a:solidFill>
                <a:effectLst/>
              </a:rPr>
              <a:t> </a:t>
            </a:r>
            <a:r>
              <a:rPr lang="en-US" b="1" spc="5" dirty="0" smtClean="0">
                <a:solidFill>
                  <a:srgbClr val="FFC000"/>
                </a:solidFill>
                <a:effectLst/>
              </a:rPr>
              <a:t>r</a:t>
            </a:r>
            <a:r>
              <a:rPr lang="en-US" b="1" dirty="0" smtClean="0">
                <a:solidFill>
                  <a:srgbClr val="FFC000"/>
                </a:solidFill>
                <a:effectLst/>
              </a:rPr>
              <a:t>ea</a:t>
            </a:r>
            <a:r>
              <a:rPr lang="en-US" b="1" spc="5" dirty="0" smtClean="0">
                <a:solidFill>
                  <a:srgbClr val="FFC000"/>
                </a:solidFill>
                <a:effectLst/>
              </a:rPr>
              <a:t>s</a:t>
            </a:r>
            <a:r>
              <a:rPr lang="en-US" b="1" dirty="0" smtClean="0">
                <a:solidFill>
                  <a:srgbClr val="FFC000"/>
                </a:solidFill>
                <a:effectLst/>
              </a:rPr>
              <a:t>o</a:t>
            </a:r>
            <a:r>
              <a:rPr lang="en-US" b="1" spc="10" dirty="0" smtClean="0">
                <a:solidFill>
                  <a:srgbClr val="FFC000"/>
                </a:solidFill>
                <a:effectLst/>
              </a:rPr>
              <a:t>n</a:t>
            </a:r>
            <a:r>
              <a:rPr lang="en-US" b="1" spc="-5" dirty="0" smtClean="0">
                <a:solidFill>
                  <a:srgbClr val="FFC000"/>
                </a:solidFill>
                <a:effectLst/>
              </a:rPr>
              <a:t>i</a:t>
            </a:r>
            <a:r>
              <a:rPr lang="en-US" b="1" spc="10" dirty="0" smtClean="0">
                <a:solidFill>
                  <a:srgbClr val="FFC000"/>
                </a:solidFill>
                <a:effectLst/>
              </a:rPr>
              <a:t>n</a:t>
            </a:r>
            <a:r>
              <a:rPr lang="en-US" b="1" dirty="0" smtClean="0">
                <a:solidFill>
                  <a:srgbClr val="FFC000"/>
                </a:solidFill>
                <a:effectLst/>
              </a:rPr>
              <a:t>g</a:t>
            </a:r>
            <a:r>
              <a:rPr lang="en-US" b="1" spc="-50" dirty="0" smtClean="0">
                <a:solidFill>
                  <a:srgbClr val="FFC000"/>
                </a:solidFill>
                <a:effectLst/>
              </a:rPr>
              <a:t> </a:t>
            </a:r>
            <a:r>
              <a:rPr lang="en-US" b="1" spc="10" dirty="0" smtClean="0">
                <a:solidFill>
                  <a:srgbClr val="FFC000"/>
                </a:solidFill>
                <a:effectLst/>
              </a:rPr>
              <a:t>a</a:t>
            </a:r>
            <a:r>
              <a:rPr lang="en-US" b="1" dirty="0" smtClean="0">
                <a:solidFill>
                  <a:srgbClr val="FFC000"/>
                </a:solidFill>
                <a:effectLst/>
              </a:rPr>
              <a:t>nd re</a:t>
            </a:r>
            <a:r>
              <a:rPr lang="en-US" b="1" spc="-5" dirty="0" smtClean="0">
                <a:solidFill>
                  <a:srgbClr val="FFC000"/>
                </a:solidFill>
                <a:effectLst/>
              </a:rPr>
              <a:t>l</a:t>
            </a:r>
            <a:r>
              <a:rPr lang="en-US" b="1" spc="10" dirty="0" smtClean="0">
                <a:solidFill>
                  <a:srgbClr val="FFC000"/>
                </a:solidFill>
                <a:effectLst/>
              </a:rPr>
              <a:t>e</a:t>
            </a:r>
            <a:r>
              <a:rPr lang="en-US" b="1" spc="-5" dirty="0" smtClean="0">
                <a:solidFill>
                  <a:srgbClr val="FFC000"/>
                </a:solidFill>
                <a:effectLst/>
              </a:rPr>
              <a:t>v</a:t>
            </a:r>
            <a:r>
              <a:rPr lang="en-US" b="1" dirty="0" smtClean="0">
                <a:solidFill>
                  <a:srgbClr val="FFC000"/>
                </a:solidFill>
                <a:effectLst/>
              </a:rPr>
              <a:t>an</a:t>
            </a:r>
            <a:r>
              <a:rPr lang="en-US" b="1" spc="10" dirty="0" smtClean="0">
                <a:solidFill>
                  <a:srgbClr val="FFC000"/>
                </a:solidFill>
                <a:effectLst/>
              </a:rPr>
              <a:t>t</a:t>
            </a:r>
            <a:r>
              <a:rPr lang="en-US" b="1" dirty="0" smtClean="0">
                <a:solidFill>
                  <a:srgbClr val="FFC000"/>
                </a:solidFill>
                <a:effectLst/>
              </a:rPr>
              <a:t>,</a:t>
            </a:r>
            <a:r>
              <a:rPr lang="en-US" b="1" spc="-45" dirty="0" smtClean="0">
                <a:solidFill>
                  <a:srgbClr val="FFC000"/>
                </a:solidFill>
                <a:effectLst/>
              </a:rPr>
              <a:t> </a:t>
            </a:r>
            <a:r>
              <a:rPr lang="en-US" b="1" dirty="0" smtClean="0">
                <a:solidFill>
                  <a:srgbClr val="FFC000"/>
                </a:solidFill>
                <a:effectLst/>
              </a:rPr>
              <a:t>a</a:t>
            </a:r>
            <a:r>
              <a:rPr lang="en-US" b="1" spc="5" dirty="0" smtClean="0">
                <a:solidFill>
                  <a:srgbClr val="FFC000"/>
                </a:solidFill>
                <a:effectLst/>
              </a:rPr>
              <a:t>cc</a:t>
            </a:r>
            <a:r>
              <a:rPr lang="en-US" b="1" dirty="0" smtClean="0">
                <a:solidFill>
                  <a:srgbClr val="FFC000"/>
                </a:solidFill>
                <a:effectLst/>
              </a:rPr>
              <a:t>u</a:t>
            </a:r>
            <a:r>
              <a:rPr lang="en-US" b="1" spc="5" dirty="0" smtClean="0">
                <a:solidFill>
                  <a:srgbClr val="FFC000"/>
                </a:solidFill>
                <a:effectLst/>
              </a:rPr>
              <a:t>r</a:t>
            </a:r>
            <a:r>
              <a:rPr lang="en-US" b="1" dirty="0" smtClean="0">
                <a:solidFill>
                  <a:srgbClr val="FFC000"/>
                </a:solidFill>
                <a:effectLst/>
              </a:rPr>
              <a:t>ate</a:t>
            </a:r>
            <a:r>
              <a:rPr lang="en-US" b="1" spc="-30" dirty="0" smtClean="0">
                <a:solidFill>
                  <a:srgbClr val="FFC000"/>
                </a:solidFill>
                <a:effectLst/>
              </a:rPr>
              <a:t> </a:t>
            </a:r>
            <a:r>
              <a:rPr lang="en-US" b="1" dirty="0" smtClean="0">
                <a:solidFill>
                  <a:srgbClr val="FFC000"/>
                </a:solidFill>
                <a:effectLst/>
              </a:rPr>
              <a:t>da</a:t>
            </a:r>
            <a:r>
              <a:rPr lang="en-US" b="1" spc="10" dirty="0" smtClean="0">
                <a:solidFill>
                  <a:srgbClr val="FFC000"/>
                </a:solidFill>
                <a:effectLst/>
              </a:rPr>
              <a:t>t</a:t>
            </a:r>
            <a:r>
              <a:rPr lang="en-US" b="1" dirty="0" smtClean="0">
                <a:solidFill>
                  <a:srgbClr val="FFC000"/>
                </a:solidFill>
                <a:effectLst/>
              </a:rPr>
              <a:t>a,” </a:t>
            </a:r>
          </a:p>
          <a:p>
            <a:pPr marL="514350" indent="-514350">
              <a:buFont typeface="+mj-lt"/>
              <a:buAutoNum type="arabicPeriod"/>
            </a:pPr>
            <a:r>
              <a:rPr lang="en-US" b="1" dirty="0" smtClean="0">
                <a:solidFill>
                  <a:srgbClr val="FFFF00"/>
                </a:solidFill>
                <a:effectLst/>
              </a:rPr>
              <a:t>“Cohe</a:t>
            </a:r>
            <a:r>
              <a:rPr lang="en-US" b="1" spc="5" dirty="0" smtClean="0">
                <a:solidFill>
                  <a:srgbClr val="FFFF00"/>
                </a:solidFill>
                <a:effectLst/>
              </a:rPr>
              <a:t>si</a:t>
            </a:r>
            <a:r>
              <a:rPr lang="en-US" b="1" spc="10" dirty="0" smtClean="0">
                <a:solidFill>
                  <a:srgbClr val="FFFF00"/>
                </a:solidFill>
                <a:effectLst/>
              </a:rPr>
              <a:t>o</a:t>
            </a:r>
            <a:r>
              <a:rPr lang="en-US" b="1" dirty="0" smtClean="0">
                <a:solidFill>
                  <a:srgbClr val="FFFF00"/>
                </a:solidFill>
                <a:effectLst/>
              </a:rPr>
              <a:t>n</a:t>
            </a:r>
            <a:r>
              <a:rPr lang="en-US" b="1" spc="-45" dirty="0" smtClean="0">
                <a:solidFill>
                  <a:srgbClr val="FFFF00"/>
                </a:solidFill>
                <a:effectLst/>
              </a:rPr>
              <a:t> </a:t>
            </a:r>
            <a:r>
              <a:rPr lang="en-US" b="1" dirty="0" smtClean="0">
                <a:solidFill>
                  <a:srgbClr val="FFFF00"/>
                </a:solidFill>
                <a:effectLst/>
              </a:rPr>
              <a:t>a</a:t>
            </a:r>
            <a:r>
              <a:rPr lang="en-US" b="1" spc="10" dirty="0" smtClean="0">
                <a:solidFill>
                  <a:srgbClr val="FFFF00"/>
                </a:solidFill>
                <a:effectLst/>
              </a:rPr>
              <a:t>n</a:t>
            </a:r>
            <a:r>
              <a:rPr lang="en-US" b="1" dirty="0" smtClean="0">
                <a:solidFill>
                  <a:srgbClr val="FFFF00"/>
                </a:solidFill>
                <a:effectLst/>
              </a:rPr>
              <a:t>d</a:t>
            </a:r>
            <a:r>
              <a:rPr lang="en-US" b="1" spc="-20" dirty="0" smtClean="0">
                <a:solidFill>
                  <a:srgbClr val="FFFF00"/>
                </a:solidFill>
                <a:effectLst/>
              </a:rPr>
              <a:t> </a:t>
            </a:r>
            <a:r>
              <a:rPr lang="en-US" b="1" spc="5" dirty="0" smtClean="0">
                <a:solidFill>
                  <a:srgbClr val="FFFF00"/>
                </a:solidFill>
                <a:effectLst/>
              </a:rPr>
              <a:t>c</a:t>
            </a:r>
            <a:r>
              <a:rPr lang="en-US" b="1" spc="-5" dirty="0" smtClean="0">
                <a:solidFill>
                  <a:srgbClr val="FFFF00"/>
                </a:solidFill>
                <a:effectLst/>
              </a:rPr>
              <a:t>l</a:t>
            </a:r>
            <a:r>
              <a:rPr lang="en-US" b="1" dirty="0" smtClean="0">
                <a:solidFill>
                  <a:srgbClr val="FFFF00"/>
                </a:solidFill>
                <a:effectLst/>
              </a:rPr>
              <a:t>a</a:t>
            </a:r>
            <a:r>
              <a:rPr lang="en-US" b="1" spc="15" dirty="0" smtClean="0">
                <a:solidFill>
                  <a:srgbClr val="FFFF00"/>
                </a:solidFill>
                <a:effectLst/>
              </a:rPr>
              <a:t>r</a:t>
            </a:r>
            <a:r>
              <a:rPr lang="en-US" b="1" spc="-5" dirty="0" smtClean="0">
                <a:solidFill>
                  <a:srgbClr val="FFFF00"/>
                </a:solidFill>
                <a:effectLst/>
              </a:rPr>
              <a:t>i</a:t>
            </a:r>
            <a:r>
              <a:rPr lang="en-US" b="1" spc="10" dirty="0" smtClean="0">
                <a:solidFill>
                  <a:srgbClr val="FFFF00"/>
                </a:solidFill>
                <a:effectLst/>
              </a:rPr>
              <a:t>f</a:t>
            </a:r>
            <a:r>
              <a:rPr lang="en-US" b="1" spc="-5" dirty="0" smtClean="0">
                <a:solidFill>
                  <a:srgbClr val="FFFF00"/>
                </a:solidFill>
                <a:effectLst/>
              </a:rPr>
              <a:t>i</a:t>
            </a:r>
            <a:r>
              <a:rPr lang="en-US" b="1" spc="5" dirty="0" smtClean="0">
                <a:solidFill>
                  <a:srgbClr val="FFFF00"/>
                </a:solidFill>
                <a:effectLst/>
              </a:rPr>
              <a:t>c</a:t>
            </a:r>
            <a:r>
              <a:rPr lang="en-US" b="1" dirty="0" smtClean="0">
                <a:solidFill>
                  <a:srgbClr val="FFFF00"/>
                </a:solidFill>
                <a:effectLst/>
              </a:rPr>
              <a:t>at</a:t>
            </a:r>
            <a:r>
              <a:rPr lang="en-US" b="1" spc="-5" dirty="0" smtClean="0">
                <a:solidFill>
                  <a:srgbClr val="FFFF00"/>
                </a:solidFill>
                <a:effectLst/>
              </a:rPr>
              <a:t>i</a:t>
            </a:r>
            <a:r>
              <a:rPr lang="en-US" b="1" spc="10" dirty="0" smtClean="0">
                <a:solidFill>
                  <a:srgbClr val="FFFF00"/>
                </a:solidFill>
                <a:effectLst/>
              </a:rPr>
              <a:t>o</a:t>
            </a:r>
            <a:r>
              <a:rPr lang="en-US" b="1" dirty="0" smtClean="0">
                <a:solidFill>
                  <a:srgbClr val="FFFF00"/>
                </a:solidFill>
                <a:effectLst/>
              </a:rPr>
              <a:t>n</a:t>
            </a:r>
            <a:r>
              <a:rPr lang="en-US" b="1" spc="-55" dirty="0" smtClean="0">
                <a:solidFill>
                  <a:srgbClr val="FFFF00"/>
                </a:solidFill>
                <a:effectLst/>
              </a:rPr>
              <a:t> </a:t>
            </a:r>
            <a:r>
              <a:rPr lang="en-US" b="1" dirty="0" smtClean="0">
                <a:solidFill>
                  <a:srgbClr val="FFFF00"/>
                </a:solidFill>
                <a:effectLst/>
              </a:rPr>
              <a:t>of </a:t>
            </a:r>
            <a:r>
              <a:rPr lang="en-US" b="1" spc="5" dirty="0" smtClean="0">
                <a:solidFill>
                  <a:srgbClr val="FFFF00"/>
                </a:solidFill>
                <a:effectLst/>
              </a:rPr>
              <a:t>c</a:t>
            </a:r>
            <a:r>
              <a:rPr lang="en-US" b="1" spc="-5" dirty="0" smtClean="0">
                <a:solidFill>
                  <a:srgbClr val="FFFF00"/>
                </a:solidFill>
                <a:effectLst/>
              </a:rPr>
              <a:t>l</a:t>
            </a:r>
            <a:r>
              <a:rPr lang="en-US" b="1" dirty="0" smtClean="0">
                <a:solidFill>
                  <a:srgbClr val="FFFF00"/>
                </a:solidFill>
                <a:effectLst/>
              </a:rPr>
              <a:t>a</a:t>
            </a:r>
            <a:r>
              <a:rPr lang="en-US" b="1" spc="-5" dirty="0" smtClean="0">
                <a:solidFill>
                  <a:srgbClr val="FFFF00"/>
                </a:solidFill>
                <a:effectLst/>
              </a:rPr>
              <a:t>i</a:t>
            </a:r>
            <a:r>
              <a:rPr lang="en-US" b="1" spc="20" dirty="0" smtClean="0">
                <a:solidFill>
                  <a:srgbClr val="FFFF00"/>
                </a:solidFill>
                <a:effectLst/>
              </a:rPr>
              <a:t>m</a:t>
            </a:r>
            <a:r>
              <a:rPr lang="en-US" b="1" dirty="0" smtClean="0">
                <a:solidFill>
                  <a:srgbClr val="FFFF00"/>
                </a:solidFill>
                <a:effectLst/>
              </a:rPr>
              <a:t>s</a:t>
            </a:r>
            <a:r>
              <a:rPr lang="en-US" b="1" spc="-25" dirty="0" smtClean="0">
                <a:solidFill>
                  <a:srgbClr val="FFFF00"/>
                </a:solidFill>
                <a:effectLst/>
              </a:rPr>
              <a:t> </a:t>
            </a:r>
            <a:r>
              <a:rPr lang="en-US" b="1" dirty="0" smtClean="0">
                <a:solidFill>
                  <a:srgbClr val="FFFF00"/>
                </a:solidFill>
                <a:effectLst/>
              </a:rPr>
              <a:t>a</a:t>
            </a:r>
            <a:r>
              <a:rPr lang="en-US" b="1" spc="5" dirty="0" smtClean="0">
                <a:solidFill>
                  <a:srgbClr val="FFFF00"/>
                </a:solidFill>
                <a:effectLst/>
              </a:rPr>
              <a:t>r</a:t>
            </a:r>
            <a:r>
              <a:rPr lang="en-US" b="1" dirty="0" smtClean="0">
                <a:solidFill>
                  <a:srgbClr val="FFFF00"/>
                </a:solidFill>
                <a:effectLst/>
              </a:rPr>
              <a:t>e</a:t>
            </a:r>
            <a:r>
              <a:rPr lang="en-US" b="1" spc="-15" dirty="0" smtClean="0">
                <a:solidFill>
                  <a:srgbClr val="FFFF00"/>
                </a:solidFill>
                <a:effectLst/>
              </a:rPr>
              <a:t> </a:t>
            </a:r>
            <a:r>
              <a:rPr lang="en-US" b="1" spc="5" dirty="0" smtClean="0">
                <a:solidFill>
                  <a:srgbClr val="FFFF00"/>
                </a:solidFill>
                <a:effectLst/>
              </a:rPr>
              <a:t>cr</a:t>
            </a:r>
            <a:r>
              <a:rPr lang="en-US" b="1" dirty="0" smtClean="0">
                <a:solidFill>
                  <a:srgbClr val="FFFF00"/>
                </a:solidFill>
                <a:effectLst/>
              </a:rPr>
              <a:t>eated</a:t>
            </a:r>
            <a:r>
              <a:rPr lang="en-US" b="1" spc="-25" dirty="0" smtClean="0">
                <a:solidFill>
                  <a:srgbClr val="FFFF00"/>
                </a:solidFill>
                <a:effectLst/>
              </a:rPr>
              <a:t> </a:t>
            </a:r>
            <a:r>
              <a:rPr lang="en-US" b="1" dirty="0" smtClean="0">
                <a:solidFill>
                  <a:srgbClr val="FFFF00"/>
                </a:solidFill>
                <a:effectLst/>
              </a:rPr>
              <a:t>w</a:t>
            </a:r>
            <a:r>
              <a:rPr lang="en-US" b="1" spc="-5" dirty="0" smtClean="0">
                <a:solidFill>
                  <a:srgbClr val="FFFF00"/>
                </a:solidFill>
                <a:effectLst/>
              </a:rPr>
              <a:t>i</a:t>
            </a:r>
            <a:r>
              <a:rPr lang="en-US" b="1" dirty="0" smtClean="0">
                <a:solidFill>
                  <a:srgbClr val="FFFF00"/>
                </a:solidFill>
                <a:effectLst/>
              </a:rPr>
              <a:t>th</a:t>
            </a:r>
            <a:r>
              <a:rPr lang="en-US" b="1" spc="-10" dirty="0" smtClean="0">
                <a:solidFill>
                  <a:srgbClr val="FFFF00"/>
                </a:solidFill>
                <a:effectLst/>
              </a:rPr>
              <a:t> </a:t>
            </a:r>
            <a:r>
              <a:rPr lang="en-US" b="1" dirty="0" smtClean="0">
                <a:solidFill>
                  <a:srgbClr val="FFFF00"/>
                </a:solidFill>
                <a:effectLst/>
              </a:rPr>
              <a:t>e</a:t>
            </a:r>
            <a:r>
              <a:rPr lang="en-US" b="1" spc="10" dirty="0" smtClean="0">
                <a:solidFill>
                  <a:srgbClr val="FFFF00"/>
                </a:solidFill>
                <a:effectLst/>
              </a:rPr>
              <a:t>ff</a:t>
            </a:r>
            <a:r>
              <a:rPr lang="en-US" b="1" dirty="0" smtClean="0">
                <a:solidFill>
                  <a:srgbClr val="FFFF00"/>
                </a:solidFill>
                <a:effectLst/>
              </a:rPr>
              <a:t>e</a:t>
            </a:r>
            <a:r>
              <a:rPr lang="en-US" b="1" spc="5" dirty="0" smtClean="0">
                <a:solidFill>
                  <a:srgbClr val="FFFF00"/>
                </a:solidFill>
                <a:effectLst/>
              </a:rPr>
              <a:t>c</a:t>
            </a:r>
            <a:r>
              <a:rPr lang="en-US" b="1" dirty="0" smtClean="0">
                <a:solidFill>
                  <a:srgbClr val="FFFF00"/>
                </a:solidFill>
                <a:effectLst/>
              </a:rPr>
              <a:t>t</a:t>
            </a:r>
            <a:r>
              <a:rPr lang="en-US" b="1" spc="-5" dirty="0" smtClean="0">
                <a:solidFill>
                  <a:srgbClr val="FFFF00"/>
                </a:solidFill>
                <a:effectLst/>
              </a:rPr>
              <a:t>iv</a:t>
            </a:r>
            <a:r>
              <a:rPr lang="en-US" b="1" dirty="0" smtClean="0">
                <a:solidFill>
                  <a:srgbClr val="FFFF00"/>
                </a:solidFill>
                <a:effectLst/>
              </a:rPr>
              <a:t>e</a:t>
            </a:r>
            <a:r>
              <a:rPr lang="en-US" b="1" spc="-25" dirty="0" smtClean="0">
                <a:solidFill>
                  <a:srgbClr val="FFFF00"/>
                </a:solidFill>
                <a:effectLst/>
              </a:rPr>
              <a:t> </a:t>
            </a:r>
            <a:r>
              <a:rPr lang="en-US" b="1" dirty="0" smtClean="0">
                <a:solidFill>
                  <a:srgbClr val="FFFF00"/>
                </a:solidFill>
                <a:effectLst/>
              </a:rPr>
              <a:t>wo</a:t>
            </a:r>
            <a:r>
              <a:rPr lang="en-US" b="1" spc="5" dirty="0" smtClean="0">
                <a:solidFill>
                  <a:srgbClr val="FFFF00"/>
                </a:solidFill>
                <a:effectLst/>
              </a:rPr>
              <a:t>r</a:t>
            </a:r>
            <a:r>
              <a:rPr lang="en-US" b="1" dirty="0" smtClean="0">
                <a:solidFill>
                  <a:srgbClr val="FFFF00"/>
                </a:solidFill>
                <a:effectLst/>
              </a:rPr>
              <a:t>d</a:t>
            </a:r>
            <a:r>
              <a:rPr lang="en-US" b="1" spc="-10" dirty="0" smtClean="0">
                <a:solidFill>
                  <a:srgbClr val="FFFF00"/>
                </a:solidFill>
                <a:effectLst/>
              </a:rPr>
              <a:t> </a:t>
            </a:r>
            <a:r>
              <a:rPr lang="en-US" b="1" spc="5" dirty="0" smtClean="0">
                <a:solidFill>
                  <a:srgbClr val="FFFF00"/>
                </a:solidFill>
                <a:effectLst/>
              </a:rPr>
              <a:t>c</a:t>
            </a:r>
            <a:r>
              <a:rPr lang="en-US" b="1" dirty="0" smtClean="0">
                <a:solidFill>
                  <a:srgbClr val="FFFF00"/>
                </a:solidFill>
                <a:effectLst/>
              </a:rPr>
              <a:t>ho</a:t>
            </a:r>
            <a:r>
              <a:rPr lang="en-US" b="1" spc="-5" dirty="0" smtClean="0">
                <a:solidFill>
                  <a:srgbClr val="FFFF00"/>
                </a:solidFill>
                <a:effectLst/>
              </a:rPr>
              <a:t>i</a:t>
            </a:r>
            <a:r>
              <a:rPr lang="en-US" b="1" spc="5" dirty="0" smtClean="0">
                <a:solidFill>
                  <a:srgbClr val="FFFF00"/>
                </a:solidFill>
                <a:effectLst/>
              </a:rPr>
              <a:t>c</a:t>
            </a:r>
            <a:r>
              <a:rPr lang="en-US" b="1" dirty="0" smtClean="0">
                <a:solidFill>
                  <a:srgbClr val="FFFF00"/>
                </a:solidFill>
                <a:effectLst/>
              </a:rPr>
              <a:t>e.”</a:t>
            </a:r>
            <a:r>
              <a:rPr lang="en-US" b="1" spc="-25" dirty="0" smtClean="0">
                <a:solidFill>
                  <a:srgbClr val="FFFF00"/>
                </a:solidFill>
                <a:effectLst/>
              </a:rPr>
              <a:t> </a:t>
            </a:r>
          </a:p>
          <a:p>
            <a:pPr marL="514350" indent="-514350">
              <a:buFont typeface="+mj-lt"/>
              <a:buAutoNum type="arabicPeriod"/>
            </a:pPr>
            <a:r>
              <a:rPr lang="en-US" b="1" dirty="0">
                <a:solidFill>
                  <a:srgbClr val="00B050"/>
                </a:solidFill>
                <a:effectLst>
                  <a:outerShdw blurRad="38100" dist="38100" dir="2700000" algn="tl">
                    <a:srgbClr val="000000">
                      <a:alpha val="43137"/>
                    </a:srgbClr>
                  </a:outerShdw>
                </a:effectLst>
              </a:rPr>
              <a:t>Organization subtly moves the reader from idea to idea [not five paragraph progression]</a:t>
            </a:r>
          </a:p>
          <a:p>
            <a:pPr marL="514350" indent="-514350">
              <a:buFont typeface="+mj-lt"/>
              <a:buAutoNum type="arabicPeriod"/>
            </a:pPr>
            <a:r>
              <a:rPr lang="en-US" b="1" dirty="0">
                <a:solidFill>
                  <a:srgbClr val="00B0F0"/>
                </a:solidFill>
                <a:effectLst>
                  <a:outerShdw blurRad="38100" dist="38100" dir="2700000" algn="tl">
                    <a:srgbClr val="000000">
                      <a:alpha val="43137"/>
                    </a:srgbClr>
                  </a:outerShdw>
                </a:effectLst>
              </a:rPr>
              <a:t>Ideas that demonstrate insight</a:t>
            </a:r>
          </a:p>
          <a:p>
            <a:pPr marL="514350" indent="-514350">
              <a:buFont typeface="+mj-lt"/>
              <a:buAutoNum type="arabicPeriod"/>
            </a:pPr>
            <a:r>
              <a:rPr lang="en-US" b="1" dirty="0">
                <a:solidFill>
                  <a:srgbClr val="7030A0"/>
                </a:solidFill>
                <a:effectLst>
                  <a:outerShdw blurRad="38100" dist="38100" dir="2700000" algn="tl">
                    <a:srgbClr val="000000">
                      <a:alpha val="43137"/>
                    </a:srgbClr>
                  </a:outerShdw>
                </a:effectLst>
              </a:rPr>
              <a:t>Integrating an source’s ideas with their own</a:t>
            </a:r>
          </a:p>
          <a:p>
            <a:pPr marL="514350" indent="-514350">
              <a:buFont typeface="+mj-lt"/>
              <a:buAutoNum type="arabicPeriod"/>
            </a:pPr>
            <a:r>
              <a:rPr lang="en-US" b="1" dirty="0" smtClean="0">
                <a:solidFill>
                  <a:srgbClr val="FF0000"/>
                </a:solidFill>
                <a:effectLst>
                  <a:outerShdw blurRad="38100" dist="38100" dir="2700000" algn="tl">
                    <a:srgbClr val="000000">
                      <a:alpha val="43137"/>
                    </a:srgbClr>
                  </a:outerShdw>
                </a:effectLst>
              </a:rPr>
              <a:t>E</a:t>
            </a:r>
            <a:r>
              <a:rPr lang="en-US" b="1" dirty="0">
                <a:solidFill>
                  <a:srgbClr val="FF0000"/>
                </a:solidFill>
                <a:effectLst>
                  <a:outerShdw blurRad="38100" dist="38100" dir="2700000" algn="tl">
                    <a:srgbClr val="000000">
                      <a:alpha val="43137"/>
                    </a:srgbClr>
                  </a:outerShdw>
                </a:effectLst>
              </a:rPr>
              <a:t>valuating sources</a:t>
            </a:r>
          </a:p>
          <a:p>
            <a:endParaRPr lang="en-US" dirty="0"/>
          </a:p>
        </p:txBody>
      </p:sp>
    </p:spTree>
    <p:extLst>
      <p:ext uri="{BB962C8B-B14F-4D97-AF65-F5344CB8AC3E}">
        <p14:creationId xmlns:p14="http://schemas.microsoft.com/office/powerpoint/2010/main" val="6345298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8994648" cy="1143000"/>
          </a:xfrm>
        </p:spPr>
        <p:txBody>
          <a:bodyPr>
            <a:noAutofit/>
          </a:bodyPr>
          <a:lstStyle/>
          <a:p>
            <a:pPr algn="l"/>
            <a:r>
              <a:rPr lang="en-US" sz="3200" b="1" dirty="0" smtClean="0"/>
              <a:t>We will read this piece once together, after which, you will reread it individually, looking for at least three examples of each of the following (beneath each example, in between the lines, explain how the writer accomplished this):</a:t>
            </a:r>
            <a:br>
              <a:rPr lang="en-US" sz="3200" b="1" dirty="0" smtClean="0"/>
            </a:br>
            <a:endParaRPr lang="en-US" sz="3200" b="1" dirty="0"/>
          </a:p>
        </p:txBody>
      </p:sp>
      <p:sp>
        <p:nvSpPr>
          <p:cNvPr id="3" name="Content Placeholder 2"/>
          <p:cNvSpPr>
            <a:spLocks noGrp="1"/>
          </p:cNvSpPr>
          <p:nvPr>
            <p:ph idx="1"/>
          </p:nvPr>
        </p:nvSpPr>
        <p:spPr>
          <a:xfrm>
            <a:off x="381000" y="2819400"/>
            <a:ext cx="8229600" cy="4525963"/>
          </a:xfrm>
        </p:spPr>
        <p:txBody>
          <a:bodyPr>
            <a:normAutofit/>
          </a:bodyPr>
          <a:lstStyle/>
          <a:p>
            <a:pPr marL="514350" indent="-514350">
              <a:buFont typeface="+mj-lt"/>
              <a:buAutoNum type="arabicPeriod"/>
            </a:pPr>
            <a:r>
              <a:rPr lang="en-US" sz="2200" b="1" spc="-5" dirty="0" smtClean="0">
                <a:latin typeface="Times New Roman" panose="02020603050405020304" pitchFamily="18" charset="0"/>
                <a:cs typeface="Times New Roman" panose="02020603050405020304" pitchFamily="18" charset="0"/>
              </a:rPr>
              <a:t>“[S]</a:t>
            </a:r>
            <a:r>
              <a:rPr lang="en-US" sz="2200" b="1" dirty="0" err="1" smtClean="0">
                <a:latin typeface="Times New Roman" panose="02020603050405020304" pitchFamily="18" charset="0"/>
                <a:cs typeface="Times New Roman" panose="02020603050405020304" pitchFamily="18" charset="0"/>
              </a:rPr>
              <a:t>u</a:t>
            </a:r>
            <a:r>
              <a:rPr lang="en-US" sz="2200" b="1" spc="10" dirty="0" err="1" smtClean="0">
                <a:latin typeface="Times New Roman" panose="02020603050405020304" pitchFamily="18" charset="0"/>
                <a:cs typeface="Times New Roman" panose="02020603050405020304" pitchFamily="18" charset="0"/>
              </a:rPr>
              <a:t>p</a:t>
            </a:r>
            <a:r>
              <a:rPr lang="en-US" sz="2200" b="1" dirty="0" err="1" smtClean="0">
                <a:latin typeface="Times New Roman" panose="02020603050405020304" pitchFamily="18" charset="0"/>
                <a:cs typeface="Times New Roman" panose="02020603050405020304" pitchFamily="18" charset="0"/>
              </a:rPr>
              <a:t>po</a:t>
            </a:r>
            <a:r>
              <a:rPr lang="en-US" sz="2200" b="1" spc="5" dirty="0" err="1" smtClean="0">
                <a:latin typeface="Times New Roman" panose="02020603050405020304" pitchFamily="18" charset="0"/>
                <a:cs typeface="Times New Roman" panose="02020603050405020304" pitchFamily="18" charset="0"/>
              </a:rPr>
              <a:t>r</a:t>
            </a:r>
            <a:r>
              <a:rPr lang="en-US" sz="2200" b="1" dirty="0" err="1" smtClean="0">
                <a:latin typeface="Times New Roman" panose="02020603050405020304" pitchFamily="18" charset="0"/>
                <a:cs typeface="Times New Roman" panose="02020603050405020304" pitchFamily="18" charset="0"/>
              </a:rPr>
              <a:t>ting</a:t>
            </a:r>
            <a:r>
              <a:rPr lang="en-US" sz="2200" b="1" spc="-40" dirty="0" smtClean="0">
                <a:latin typeface="Times New Roman" panose="02020603050405020304" pitchFamily="18" charset="0"/>
                <a:cs typeface="Times New Roman" panose="02020603050405020304" pitchFamily="18" charset="0"/>
              </a:rPr>
              <a:t> </a:t>
            </a:r>
            <a:r>
              <a:rPr lang="en-US" sz="2200" b="1" spc="5" dirty="0" smtClean="0">
                <a:latin typeface="Times New Roman" panose="02020603050405020304" pitchFamily="18" charset="0"/>
                <a:cs typeface="Times New Roman" panose="02020603050405020304" pitchFamily="18" charset="0"/>
              </a:rPr>
              <a:t>cl</a:t>
            </a:r>
            <a:r>
              <a:rPr lang="en-US" sz="2200" b="1" dirty="0" smtClean="0">
                <a:latin typeface="Times New Roman" panose="02020603050405020304" pitchFamily="18" charset="0"/>
                <a:cs typeface="Times New Roman" panose="02020603050405020304" pitchFamily="18" charset="0"/>
              </a:rPr>
              <a:t>a</a:t>
            </a:r>
            <a:r>
              <a:rPr lang="en-US" sz="2200" b="1" spc="-5" dirty="0" smtClean="0">
                <a:latin typeface="Times New Roman" panose="02020603050405020304" pitchFamily="18" charset="0"/>
                <a:cs typeface="Times New Roman" panose="02020603050405020304" pitchFamily="18" charset="0"/>
              </a:rPr>
              <a:t>i</a:t>
            </a:r>
            <a:r>
              <a:rPr lang="en-US" sz="2200" b="1" spc="20" dirty="0" smtClean="0">
                <a:latin typeface="Times New Roman" panose="02020603050405020304" pitchFamily="18" charset="0"/>
                <a:cs typeface="Times New Roman" panose="02020603050405020304" pitchFamily="18" charset="0"/>
              </a:rPr>
              <a:t>m</a:t>
            </a:r>
            <a:r>
              <a:rPr lang="en-US" sz="2200" b="1" spc="5" dirty="0" smtClean="0">
                <a:latin typeface="Times New Roman" panose="02020603050405020304" pitchFamily="18" charset="0"/>
                <a:cs typeface="Times New Roman" panose="02020603050405020304" pitchFamily="18" charset="0"/>
              </a:rPr>
              <a:t>(s</a:t>
            </a:r>
            <a:r>
              <a:rPr lang="en-US" sz="2200" b="1" dirty="0" smtClean="0">
                <a:latin typeface="Times New Roman" panose="02020603050405020304" pitchFamily="18" charset="0"/>
                <a:cs typeface="Times New Roman" panose="02020603050405020304" pitchFamily="18" charset="0"/>
              </a:rPr>
              <a:t>)</a:t>
            </a:r>
            <a:r>
              <a:rPr lang="en-US" sz="2200" b="1" spc="-35" dirty="0" smtClean="0">
                <a:latin typeface="Times New Roman" panose="02020603050405020304" pitchFamily="18" charset="0"/>
                <a:cs typeface="Times New Roman" panose="02020603050405020304" pitchFamily="18" charset="0"/>
              </a:rPr>
              <a:t> </a:t>
            </a:r>
            <a:r>
              <a:rPr lang="en-US" sz="2200" b="1" spc="-10" dirty="0" smtClean="0">
                <a:latin typeface="Times New Roman" panose="02020603050405020304" pitchFamily="18" charset="0"/>
                <a:cs typeface="Times New Roman" panose="02020603050405020304" pitchFamily="18" charset="0"/>
              </a:rPr>
              <a:t>w</a:t>
            </a:r>
            <a:r>
              <a:rPr lang="en-US" sz="2200" b="1" spc="-5" dirty="0" smtClean="0">
                <a:latin typeface="Times New Roman" panose="02020603050405020304" pitchFamily="18" charset="0"/>
                <a:cs typeface="Times New Roman" panose="02020603050405020304" pitchFamily="18" charset="0"/>
              </a:rPr>
              <a:t>i</a:t>
            </a:r>
            <a:r>
              <a:rPr lang="en-US" sz="2200" b="1" dirty="0" smtClean="0">
                <a:latin typeface="Times New Roman" panose="02020603050405020304" pitchFamily="18" charset="0"/>
                <a:cs typeface="Times New Roman" panose="02020603050405020304" pitchFamily="18" charset="0"/>
              </a:rPr>
              <a:t>th</a:t>
            </a:r>
            <a:r>
              <a:rPr lang="en-US" sz="2200" b="1" spc="-10" dirty="0" smtClean="0">
                <a:latin typeface="Times New Roman" panose="02020603050405020304" pitchFamily="18" charset="0"/>
                <a:cs typeface="Times New Roman" panose="02020603050405020304" pitchFamily="18" charset="0"/>
              </a:rPr>
              <a:t> </a:t>
            </a:r>
            <a:r>
              <a:rPr lang="en-US" sz="2200" b="1" spc="-5" dirty="0" smtClean="0">
                <a:latin typeface="Times New Roman" panose="02020603050405020304" pitchFamily="18" charset="0"/>
                <a:cs typeface="Times New Roman" panose="02020603050405020304" pitchFamily="18" charset="0"/>
              </a:rPr>
              <a:t>l</a:t>
            </a:r>
            <a:r>
              <a:rPr lang="en-US" sz="2200" b="1" dirty="0" smtClean="0">
                <a:latin typeface="Times New Roman" panose="02020603050405020304" pitchFamily="18" charset="0"/>
                <a:cs typeface="Times New Roman" panose="02020603050405020304" pitchFamily="18" charset="0"/>
              </a:rPr>
              <a:t>o</a:t>
            </a:r>
            <a:r>
              <a:rPr lang="en-US" sz="2200" b="1" spc="10" dirty="0" smtClean="0">
                <a:latin typeface="Times New Roman" panose="02020603050405020304" pitchFamily="18" charset="0"/>
                <a:cs typeface="Times New Roman" panose="02020603050405020304" pitchFamily="18" charset="0"/>
              </a:rPr>
              <a:t>g</a:t>
            </a:r>
            <a:r>
              <a:rPr lang="en-US" sz="2200" b="1" spc="-5" dirty="0" smtClean="0">
                <a:latin typeface="Times New Roman" panose="02020603050405020304" pitchFamily="18" charset="0"/>
                <a:cs typeface="Times New Roman" panose="02020603050405020304" pitchFamily="18" charset="0"/>
              </a:rPr>
              <a:t>i</a:t>
            </a:r>
            <a:r>
              <a:rPr lang="en-US" sz="2200" b="1" spc="5" dirty="0" smtClean="0">
                <a:latin typeface="Times New Roman" panose="02020603050405020304" pitchFamily="18" charset="0"/>
                <a:cs typeface="Times New Roman" panose="02020603050405020304" pitchFamily="18" charset="0"/>
              </a:rPr>
              <a:t>c</a:t>
            </a:r>
            <a:r>
              <a:rPr lang="en-US" sz="2200" b="1" spc="10" dirty="0" smtClean="0">
                <a:latin typeface="Times New Roman" panose="02020603050405020304" pitchFamily="18" charset="0"/>
                <a:cs typeface="Times New Roman" panose="02020603050405020304" pitchFamily="18" charset="0"/>
              </a:rPr>
              <a:t>a</a:t>
            </a:r>
            <a:r>
              <a:rPr lang="en-US" sz="2200" b="1" dirty="0" smtClean="0">
                <a:latin typeface="Times New Roman" panose="02020603050405020304" pitchFamily="18" charset="0"/>
                <a:cs typeface="Times New Roman" panose="02020603050405020304" pitchFamily="18" charset="0"/>
              </a:rPr>
              <a:t>l</a:t>
            </a:r>
            <a:r>
              <a:rPr lang="en-US" sz="2200" b="1" spc="-35" dirty="0" smtClean="0">
                <a:latin typeface="Times New Roman" panose="02020603050405020304" pitchFamily="18" charset="0"/>
                <a:cs typeface="Times New Roman" panose="02020603050405020304" pitchFamily="18" charset="0"/>
              </a:rPr>
              <a:t> </a:t>
            </a:r>
            <a:r>
              <a:rPr lang="en-US" sz="2200" b="1" spc="5" dirty="0" smtClean="0">
                <a:latin typeface="Times New Roman" panose="02020603050405020304" pitchFamily="18" charset="0"/>
                <a:cs typeface="Times New Roman" panose="02020603050405020304" pitchFamily="18" charset="0"/>
              </a:rPr>
              <a:t>r</a:t>
            </a:r>
            <a:r>
              <a:rPr lang="en-US" sz="2200" b="1" dirty="0" smtClean="0">
                <a:latin typeface="Times New Roman" panose="02020603050405020304" pitchFamily="18" charset="0"/>
                <a:cs typeface="Times New Roman" panose="02020603050405020304" pitchFamily="18" charset="0"/>
              </a:rPr>
              <a:t>ea</a:t>
            </a:r>
            <a:r>
              <a:rPr lang="en-US" sz="2200" b="1" spc="5" dirty="0" smtClean="0">
                <a:latin typeface="Times New Roman" panose="02020603050405020304" pitchFamily="18" charset="0"/>
                <a:cs typeface="Times New Roman" panose="02020603050405020304" pitchFamily="18" charset="0"/>
              </a:rPr>
              <a:t>s</a:t>
            </a:r>
            <a:r>
              <a:rPr lang="en-US" sz="2200" b="1" dirty="0" smtClean="0">
                <a:latin typeface="Times New Roman" panose="02020603050405020304" pitchFamily="18" charset="0"/>
                <a:cs typeface="Times New Roman" panose="02020603050405020304" pitchFamily="18" charset="0"/>
              </a:rPr>
              <a:t>o</a:t>
            </a:r>
            <a:r>
              <a:rPr lang="en-US" sz="2200" b="1" spc="10" dirty="0" smtClean="0">
                <a:latin typeface="Times New Roman" panose="02020603050405020304" pitchFamily="18" charset="0"/>
                <a:cs typeface="Times New Roman" panose="02020603050405020304" pitchFamily="18" charset="0"/>
              </a:rPr>
              <a:t>n</a:t>
            </a:r>
            <a:r>
              <a:rPr lang="en-US" sz="2200" b="1" spc="-5" dirty="0" smtClean="0">
                <a:latin typeface="Times New Roman" panose="02020603050405020304" pitchFamily="18" charset="0"/>
                <a:cs typeface="Times New Roman" panose="02020603050405020304" pitchFamily="18" charset="0"/>
              </a:rPr>
              <a:t>i</a:t>
            </a:r>
            <a:r>
              <a:rPr lang="en-US" sz="2200" b="1" spc="10" dirty="0" smtClean="0">
                <a:latin typeface="Times New Roman" panose="02020603050405020304" pitchFamily="18" charset="0"/>
                <a:cs typeface="Times New Roman" panose="02020603050405020304" pitchFamily="18" charset="0"/>
              </a:rPr>
              <a:t>n</a:t>
            </a:r>
            <a:r>
              <a:rPr lang="en-US" sz="2200" b="1" dirty="0" smtClean="0">
                <a:latin typeface="Times New Roman" panose="02020603050405020304" pitchFamily="18" charset="0"/>
                <a:cs typeface="Times New Roman" panose="02020603050405020304" pitchFamily="18" charset="0"/>
              </a:rPr>
              <a:t>g</a:t>
            </a:r>
            <a:r>
              <a:rPr lang="en-US" sz="2200" b="1" spc="-50" dirty="0" smtClean="0">
                <a:latin typeface="Times New Roman" panose="02020603050405020304" pitchFamily="18" charset="0"/>
                <a:cs typeface="Times New Roman" panose="02020603050405020304" pitchFamily="18" charset="0"/>
              </a:rPr>
              <a:t> </a:t>
            </a:r>
            <a:r>
              <a:rPr lang="en-US" sz="2200" b="1" spc="10" dirty="0" smtClean="0">
                <a:latin typeface="Times New Roman" panose="02020603050405020304" pitchFamily="18" charset="0"/>
                <a:cs typeface="Times New Roman" panose="02020603050405020304" pitchFamily="18" charset="0"/>
              </a:rPr>
              <a:t>a</a:t>
            </a:r>
            <a:r>
              <a:rPr lang="en-US" sz="2200" b="1" dirty="0" smtClean="0">
                <a:latin typeface="Times New Roman" panose="02020603050405020304" pitchFamily="18" charset="0"/>
                <a:cs typeface="Times New Roman" panose="02020603050405020304" pitchFamily="18" charset="0"/>
              </a:rPr>
              <a:t>nd re</a:t>
            </a:r>
            <a:r>
              <a:rPr lang="en-US" sz="2200" b="1" spc="-5" dirty="0" smtClean="0">
                <a:latin typeface="Times New Roman" panose="02020603050405020304" pitchFamily="18" charset="0"/>
                <a:cs typeface="Times New Roman" panose="02020603050405020304" pitchFamily="18" charset="0"/>
              </a:rPr>
              <a:t>l</a:t>
            </a:r>
            <a:r>
              <a:rPr lang="en-US" sz="2200" b="1" spc="10" dirty="0" smtClean="0">
                <a:latin typeface="Times New Roman" panose="02020603050405020304" pitchFamily="18" charset="0"/>
                <a:cs typeface="Times New Roman" panose="02020603050405020304" pitchFamily="18" charset="0"/>
              </a:rPr>
              <a:t>e</a:t>
            </a:r>
            <a:r>
              <a:rPr lang="en-US" sz="2200" b="1" spc="-5" dirty="0" smtClean="0">
                <a:latin typeface="Times New Roman" panose="02020603050405020304" pitchFamily="18" charset="0"/>
                <a:cs typeface="Times New Roman" panose="02020603050405020304" pitchFamily="18" charset="0"/>
              </a:rPr>
              <a:t>v</a:t>
            </a:r>
            <a:r>
              <a:rPr lang="en-US" sz="2200" b="1" dirty="0" smtClean="0">
                <a:latin typeface="Times New Roman" panose="02020603050405020304" pitchFamily="18" charset="0"/>
                <a:cs typeface="Times New Roman" panose="02020603050405020304" pitchFamily="18" charset="0"/>
              </a:rPr>
              <a:t>an</a:t>
            </a:r>
            <a:r>
              <a:rPr lang="en-US" sz="2200" b="1" spc="10" dirty="0" smtClean="0">
                <a:latin typeface="Times New Roman" panose="02020603050405020304" pitchFamily="18" charset="0"/>
                <a:cs typeface="Times New Roman" panose="02020603050405020304" pitchFamily="18" charset="0"/>
              </a:rPr>
              <a:t>t</a:t>
            </a:r>
            <a:r>
              <a:rPr lang="en-US" sz="2200" b="1" dirty="0" smtClean="0">
                <a:latin typeface="Times New Roman" panose="02020603050405020304" pitchFamily="18" charset="0"/>
                <a:cs typeface="Times New Roman" panose="02020603050405020304" pitchFamily="18" charset="0"/>
              </a:rPr>
              <a:t>,</a:t>
            </a:r>
            <a:r>
              <a:rPr lang="en-US" sz="2200" b="1" spc="-45" dirty="0" smtClean="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a</a:t>
            </a:r>
            <a:r>
              <a:rPr lang="en-US" sz="2200" b="1" spc="5" dirty="0" smtClean="0">
                <a:latin typeface="Times New Roman" panose="02020603050405020304" pitchFamily="18" charset="0"/>
                <a:cs typeface="Times New Roman" panose="02020603050405020304" pitchFamily="18" charset="0"/>
              </a:rPr>
              <a:t>cc</a:t>
            </a:r>
            <a:r>
              <a:rPr lang="en-US" sz="2200" b="1" dirty="0" smtClean="0">
                <a:latin typeface="Times New Roman" panose="02020603050405020304" pitchFamily="18" charset="0"/>
                <a:cs typeface="Times New Roman" panose="02020603050405020304" pitchFamily="18" charset="0"/>
              </a:rPr>
              <a:t>u</a:t>
            </a:r>
            <a:r>
              <a:rPr lang="en-US" sz="2200" b="1" spc="5" dirty="0" smtClean="0">
                <a:latin typeface="Times New Roman" panose="02020603050405020304" pitchFamily="18" charset="0"/>
                <a:cs typeface="Times New Roman" panose="02020603050405020304" pitchFamily="18" charset="0"/>
              </a:rPr>
              <a:t>r</a:t>
            </a:r>
            <a:r>
              <a:rPr lang="en-US" sz="2200" b="1" dirty="0" smtClean="0">
                <a:latin typeface="Times New Roman" panose="02020603050405020304" pitchFamily="18" charset="0"/>
                <a:cs typeface="Times New Roman" panose="02020603050405020304" pitchFamily="18" charset="0"/>
              </a:rPr>
              <a:t>ate</a:t>
            </a:r>
            <a:r>
              <a:rPr lang="en-US" sz="2200" b="1" spc="-30" dirty="0" smtClean="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da</a:t>
            </a:r>
            <a:r>
              <a:rPr lang="en-US" sz="2200" b="1" spc="10" dirty="0" smtClean="0">
                <a:latin typeface="Times New Roman" panose="02020603050405020304" pitchFamily="18" charset="0"/>
                <a:cs typeface="Times New Roman" panose="02020603050405020304" pitchFamily="18" charset="0"/>
              </a:rPr>
              <a:t>t</a:t>
            </a:r>
            <a:r>
              <a:rPr lang="en-US" sz="2200" b="1" dirty="0" smtClean="0">
                <a:latin typeface="Times New Roman" panose="02020603050405020304" pitchFamily="18" charset="0"/>
                <a:cs typeface="Times New Roman" panose="02020603050405020304" pitchFamily="18" charset="0"/>
              </a:rPr>
              <a:t>a,” </a:t>
            </a:r>
          </a:p>
          <a:p>
            <a:pPr marL="514350" indent="-514350">
              <a:buFont typeface="+mj-lt"/>
              <a:buAutoNum type="arabicPeriod"/>
            </a:pPr>
            <a:r>
              <a:rPr lang="en-US" sz="2200" b="1" dirty="0" smtClean="0">
                <a:latin typeface="Times New Roman" panose="02020603050405020304" pitchFamily="18" charset="0"/>
                <a:cs typeface="Times New Roman" panose="02020603050405020304" pitchFamily="18" charset="0"/>
              </a:rPr>
              <a:t>“Cohe</a:t>
            </a:r>
            <a:r>
              <a:rPr lang="en-US" sz="2200" b="1" spc="5" dirty="0" smtClean="0">
                <a:latin typeface="Times New Roman" panose="02020603050405020304" pitchFamily="18" charset="0"/>
                <a:cs typeface="Times New Roman" panose="02020603050405020304" pitchFamily="18" charset="0"/>
              </a:rPr>
              <a:t>si</a:t>
            </a:r>
            <a:r>
              <a:rPr lang="en-US" sz="2200" b="1" spc="10" dirty="0" smtClean="0">
                <a:latin typeface="Times New Roman" panose="02020603050405020304" pitchFamily="18" charset="0"/>
                <a:cs typeface="Times New Roman" panose="02020603050405020304" pitchFamily="18" charset="0"/>
              </a:rPr>
              <a:t>o</a:t>
            </a:r>
            <a:r>
              <a:rPr lang="en-US" sz="2200" b="1" dirty="0" smtClean="0">
                <a:latin typeface="Times New Roman" panose="02020603050405020304" pitchFamily="18" charset="0"/>
                <a:cs typeface="Times New Roman" panose="02020603050405020304" pitchFamily="18" charset="0"/>
              </a:rPr>
              <a:t>n</a:t>
            </a:r>
            <a:r>
              <a:rPr lang="en-US" sz="2200" b="1" spc="-45" dirty="0" smtClean="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a</a:t>
            </a:r>
            <a:r>
              <a:rPr lang="en-US" sz="2200" b="1" spc="10" dirty="0" smtClean="0">
                <a:latin typeface="Times New Roman" panose="02020603050405020304" pitchFamily="18" charset="0"/>
                <a:cs typeface="Times New Roman" panose="02020603050405020304" pitchFamily="18" charset="0"/>
              </a:rPr>
              <a:t>n</a:t>
            </a:r>
            <a:r>
              <a:rPr lang="en-US" sz="2200" b="1" dirty="0" smtClean="0">
                <a:latin typeface="Times New Roman" panose="02020603050405020304" pitchFamily="18" charset="0"/>
                <a:cs typeface="Times New Roman" panose="02020603050405020304" pitchFamily="18" charset="0"/>
              </a:rPr>
              <a:t>d</a:t>
            </a:r>
            <a:r>
              <a:rPr lang="en-US" sz="2200" b="1" spc="-20" dirty="0" smtClean="0">
                <a:latin typeface="Times New Roman" panose="02020603050405020304" pitchFamily="18" charset="0"/>
                <a:cs typeface="Times New Roman" panose="02020603050405020304" pitchFamily="18" charset="0"/>
              </a:rPr>
              <a:t> </a:t>
            </a:r>
            <a:r>
              <a:rPr lang="en-US" sz="2200" b="1" spc="5" dirty="0" smtClean="0">
                <a:latin typeface="Times New Roman" panose="02020603050405020304" pitchFamily="18" charset="0"/>
                <a:cs typeface="Times New Roman" panose="02020603050405020304" pitchFamily="18" charset="0"/>
              </a:rPr>
              <a:t>c</a:t>
            </a:r>
            <a:r>
              <a:rPr lang="en-US" sz="2200" b="1" spc="-5" dirty="0" smtClean="0">
                <a:latin typeface="Times New Roman" panose="02020603050405020304" pitchFamily="18" charset="0"/>
                <a:cs typeface="Times New Roman" panose="02020603050405020304" pitchFamily="18" charset="0"/>
              </a:rPr>
              <a:t>l</a:t>
            </a:r>
            <a:r>
              <a:rPr lang="en-US" sz="2200" b="1" dirty="0" smtClean="0">
                <a:latin typeface="Times New Roman" panose="02020603050405020304" pitchFamily="18" charset="0"/>
                <a:cs typeface="Times New Roman" panose="02020603050405020304" pitchFamily="18" charset="0"/>
              </a:rPr>
              <a:t>a</a:t>
            </a:r>
            <a:r>
              <a:rPr lang="en-US" sz="2200" b="1" spc="15" dirty="0" smtClean="0">
                <a:latin typeface="Times New Roman" panose="02020603050405020304" pitchFamily="18" charset="0"/>
                <a:cs typeface="Times New Roman" panose="02020603050405020304" pitchFamily="18" charset="0"/>
              </a:rPr>
              <a:t>r</a:t>
            </a:r>
            <a:r>
              <a:rPr lang="en-US" sz="2200" b="1" spc="-5" dirty="0" smtClean="0">
                <a:latin typeface="Times New Roman" panose="02020603050405020304" pitchFamily="18" charset="0"/>
                <a:cs typeface="Times New Roman" panose="02020603050405020304" pitchFamily="18" charset="0"/>
              </a:rPr>
              <a:t>i</a:t>
            </a:r>
            <a:r>
              <a:rPr lang="en-US" sz="2200" b="1" spc="10" dirty="0" smtClean="0">
                <a:latin typeface="Times New Roman" panose="02020603050405020304" pitchFamily="18" charset="0"/>
                <a:cs typeface="Times New Roman" panose="02020603050405020304" pitchFamily="18" charset="0"/>
              </a:rPr>
              <a:t>f</a:t>
            </a:r>
            <a:r>
              <a:rPr lang="en-US" sz="2200" b="1" spc="-5" dirty="0" smtClean="0">
                <a:latin typeface="Times New Roman" panose="02020603050405020304" pitchFamily="18" charset="0"/>
                <a:cs typeface="Times New Roman" panose="02020603050405020304" pitchFamily="18" charset="0"/>
              </a:rPr>
              <a:t>i</a:t>
            </a:r>
            <a:r>
              <a:rPr lang="en-US" sz="2200" b="1" spc="5" dirty="0" smtClean="0">
                <a:latin typeface="Times New Roman" panose="02020603050405020304" pitchFamily="18" charset="0"/>
                <a:cs typeface="Times New Roman" panose="02020603050405020304" pitchFamily="18" charset="0"/>
              </a:rPr>
              <a:t>c</a:t>
            </a:r>
            <a:r>
              <a:rPr lang="en-US" sz="2200" b="1" dirty="0" smtClean="0">
                <a:latin typeface="Times New Roman" panose="02020603050405020304" pitchFamily="18" charset="0"/>
                <a:cs typeface="Times New Roman" panose="02020603050405020304" pitchFamily="18" charset="0"/>
              </a:rPr>
              <a:t>at</a:t>
            </a:r>
            <a:r>
              <a:rPr lang="en-US" sz="2200" b="1" spc="-5" dirty="0" smtClean="0">
                <a:latin typeface="Times New Roman" panose="02020603050405020304" pitchFamily="18" charset="0"/>
                <a:cs typeface="Times New Roman" panose="02020603050405020304" pitchFamily="18" charset="0"/>
              </a:rPr>
              <a:t>i</a:t>
            </a:r>
            <a:r>
              <a:rPr lang="en-US" sz="2200" b="1" spc="10" dirty="0" smtClean="0">
                <a:latin typeface="Times New Roman" panose="02020603050405020304" pitchFamily="18" charset="0"/>
                <a:cs typeface="Times New Roman" panose="02020603050405020304" pitchFamily="18" charset="0"/>
              </a:rPr>
              <a:t>o</a:t>
            </a:r>
            <a:r>
              <a:rPr lang="en-US" sz="2200" b="1" dirty="0" smtClean="0">
                <a:latin typeface="Times New Roman" panose="02020603050405020304" pitchFamily="18" charset="0"/>
                <a:cs typeface="Times New Roman" panose="02020603050405020304" pitchFamily="18" charset="0"/>
              </a:rPr>
              <a:t>n</a:t>
            </a:r>
            <a:r>
              <a:rPr lang="en-US" sz="2200" b="1" spc="-55" dirty="0" smtClean="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of </a:t>
            </a:r>
            <a:r>
              <a:rPr lang="en-US" sz="2200" b="1" spc="5" dirty="0" smtClean="0">
                <a:latin typeface="Times New Roman" panose="02020603050405020304" pitchFamily="18" charset="0"/>
                <a:cs typeface="Times New Roman" panose="02020603050405020304" pitchFamily="18" charset="0"/>
              </a:rPr>
              <a:t>c</a:t>
            </a:r>
            <a:r>
              <a:rPr lang="en-US" sz="2200" b="1" spc="-5" dirty="0" smtClean="0">
                <a:latin typeface="Times New Roman" panose="02020603050405020304" pitchFamily="18" charset="0"/>
                <a:cs typeface="Times New Roman" panose="02020603050405020304" pitchFamily="18" charset="0"/>
              </a:rPr>
              <a:t>l</a:t>
            </a:r>
            <a:r>
              <a:rPr lang="en-US" sz="2200" b="1" dirty="0" smtClean="0">
                <a:latin typeface="Times New Roman" panose="02020603050405020304" pitchFamily="18" charset="0"/>
                <a:cs typeface="Times New Roman" panose="02020603050405020304" pitchFamily="18" charset="0"/>
              </a:rPr>
              <a:t>a</a:t>
            </a:r>
            <a:r>
              <a:rPr lang="en-US" sz="2200" b="1" spc="-5" dirty="0" smtClean="0">
                <a:latin typeface="Times New Roman" panose="02020603050405020304" pitchFamily="18" charset="0"/>
                <a:cs typeface="Times New Roman" panose="02020603050405020304" pitchFamily="18" charset="0"/>
              </a:rPr>
              <a:t>i</a:t>
            </a:r>
            <a:r>
              <a:rPr lang="en-US" sz="2200" b="1" spc="20" dirty="0" smtClean="0">
                <a:latin typeface="Times New Roman" panose="02020603050405020304" pitchFamily="18" charset="0"/>
                <a:cs typeface="Times New Roman" panose="02020603050405020304" pitchFamily="18" charset="0"/>
              </a:rPr>
              <a:t>m</a:t>
            </a:r>
            <a:r>
              <a:rPr lang="en-US" sz="2200" b="1" dirty="0" smtClean="0">
                <a:latin typeface="Times New Roman" panose="02020603050405020304" pitchFamily="18" charset="0"/>
                <a:cs typeface="Times New Roman" panose="02020603050405020304" pitchFamily="18" charset="0"/>
              </a:rPr>
              <a:t>s</a:t>
            </a:r>
            <a:r>
              <a:rPr lang="en-US" sz="2200" b="1" spc="-25" dirty="0" smtClean="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 . . </a:t>
            </a:r>
            <a:r>
              <a:rPr lang="en-US" sz="2200" b="1" spc="5" dirty="0" smtClean="0">
                <a:latin typeface="Times New Roman" panose="02020603050405020304" pitchFamily="18" charset="0"/>
                <a:cs typeface="Times New Roman" panose="02020603050405020304" pitchFamily="18" charset="0"/>
              </a:rPr>
              <a:t>cr</a:t>
            </a:r>
            <a:r>
              <a:rPr lang="en-US" sz="2200" b="1" dirty="0" smtClean="0">
                <a:latin typeface="Times New Roman" panose="02020603050405020304" pitchFamily="18" charset="0"/>
                <a:cs typeface="Times New Roman" panose="02020603050405020304" pitchFamily="18" charset="0"/>
              </a:rPr>
              <a:t>eated</a:t>
            </a:r>
            <a:r>
              <a:rPr lang="en-US" sz="2200" b="1" spc="-25" dirty="0" smtClean="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w</a:t>
            </a:r>
            <a:r>
              <a:rPr lang="en-US" sz="2200" b="1" spc="-5" dirty="0" smtClean="0">
                <a:latin typeface="Times New Roman" panose="02020603050405020304" pitchFamily="18" charset="0"/>
                <a:cs typeface="Times New Roman" panose="02020603050405020304" pitchFamily="18" charset="0"/>
              </a:rPr>
              <a:t>i</a:t>
            </a:r>
            <a:r>
              <a:rPr lang="en-US" sz="2200" b="1" dirty="0" smtClean="0">
                <a:latin typeface="Times New Roman" panose="02020603050405020304" pitchFamily="18" charset="0"/>
                <a:cs typeface="Times New Roman" panose="02020603050405020304" pitchFamily="18" charset="0"/>
              </a:rPr>
              <a:t>th</a:t>
            </a:r>
            <a:r>
              <a:rPr lang="en-US" sz="2200" b="1" spc="-10" dirty="0" smtClean="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e</a:t>
            </a:r>
            <a:r>
              <a:rPr lang="en-US" sz="2200" b="1" spc="10" dirty="0" smtClean="0">
                <a:latin typeface="Times New Roman" panose="02020603050405020304" pitchFamily="18" charset="0"/>
                <a:cs typeface="Times New Roman" panose="02020603050405020304" pitchFamily="18" charset="0"/>
              </a:rPr>
              <a:t>ff</a:t>
            </a:r>
            <a:r>
              <a:rPr lang="en-US" sz="2200" b="1" dirty="0" smtClean="0">
                <a:latin typeface="Times New Roman" panose="02020603050405020304" pitchFamily="18" charset="0"/>
                <a:cs typeface="Times New Roman" panose="02020603050405020304" pitchFamily="18" charset="0"/>
              </a:rPr>
              <a:t>e</a:t>
            </a:r>
            <a:r>
              <a:rPr lang="en-US" sz="2200" b="1" spc="5" dirty="0" smtClean="0">
                <a:latin typeface="Times New Roman" panose="02020603050405020304" pitchFamily="18" charset="0"/>
                <a:cs typeface="Times New Roman" panose="02020603050405020304" pitchFamily="18" charset="0"/>
              </a:rPr>
              <a:t>c</a:t>
            </a:r>
            <a:r>
              <a:rPr lang="en-US" sz="2200" b="1" dirty="0" smtClean="0">
                <a:latin typeface="Times New Roman" panose="02020603050405020304" pitchFamily="18" charset="0"/>
                <a:cs typeface="Times New Roman" panose="02020603050405020304" pitchFamily="18" charset="0"/>
              </a:rPr>
              <a:t>t</a:t>
            </a:r>
            <a:r>
              <a:rPr lang="en-US" sz="2200" b="1" spc="-5" dirty="0" smtClean="0">
                <a:latin typeface="Times New Roman" panose="02020603050405020304" pitchFamily="18" charset="0"/>
                <a:cs typeface="Times New Roman" panose="02020603050405020304" pitchFamily="18" charset="0"/>
              </a:rPr>
              <a:t>iv</a:t>
            </a:r>
            <a:r>
              <a:rPr lang="en-US" sz="2200" b="1" dirty="0" smtClean="0">
                <a:latin typeface="Times New Roman" panose="02020603050405020304" pitchFamily="18" charset="0"/>
                <a:cs typeface="Times New Roman" panose="02020603050405020304" pitchFamily="18" charset="0"/>
              </a:rPr>
              <a:t>e</a:t>
            </a:r>
            <a:r>
              <a:rPr lang="en-US" sz="2200" b="1" spc="-25" dirty="0" smtClean="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wo</a:t>
            </a:r>
            <a:r>
              <a:rPr lang="en-US" sz="2200" b="1" spc="5" dirty="0" smtClean="0">
                <a:latin typeface="Times New Roman" panose="02020603050405020304" pitchFamily="18" charset="0"/>
                <a:cs typeface="Times New Roman" panose="02020603050405020304" pitchFamily="18" charset="0"/>
              </a:rPr>
              <a:t>r</a:t>
            </a:r>
            <a:r>
              <a:rPr lang="en-US" sz="2200" b="1" dirty="0" smtClean="0">
                <a:latin typeface="Times New Roman" panose="02020603050405020304" pitchFamily="18" charset="0"/>
                <a:cs typeface="Times New Roman" panose="02020603050405020304" pitchFamily="18" charset="0"/>
              </a:rPr>
              <a:t>d</a:t>
            </a:r>
            <a:r>
              <a:rPr lang="en-US" sz="2200" b="1" spc="-10" dirty="0" smtClean="0">
                <a:latin typeface="Times New Roman" panose="02020603050405020304" pitchFamily="18" charset="0"/>
                <a:cs typeface="Times New Roman" panose="02020603050405020304" pitchFamily="18" charset="0"/>
              </a:rPr>
              <a:t> </a:t>
            </a:r>
            <a:r>
              <a:rPr lang="en-US" sz="2200" b="1" spc="5" dirty="0" smtClean="0">
                <a:latin typeface="Times New Roman" panose="02020603050405020304" pitchFamily="18" charset="0"/>
                <a:cs typeface="Times New Roman" panose="02020603050405020304" pitchFamily="18" charset="0"/>
              </a:rPr>
              <a:t>c</a:t>
            </a:r>
            <a:r>
              <a:rPr lang="en-US" sz="2200" b="1" dirty="0" smtClean="0">
                <a:latin typeface="Times New Roman" panose="02020603050405020304" pitchFamily="18" charset="0"/>
                <a:cs typeface="Times New Roman" panose="02020603050405020304" pitchFamily="18" charset="0"/>
              </a:rPr>
              <a:t>ho</a:t>
            </a:r>
            <a:r>
              <a:rPr lang="en-US" sz="2200" b="1" spc="-5" dirty="0" smtClean="0">
                <a:latin typeface="Times New Roman" panose="02020603050405020304" pitchFamily="18" charset="0"/>
                <a:cs typeface="Times New Roman" panose="02020603050405020304" pitchFamily="18" charset="0"/>
              </a:rPr>
              <a:t>i</a:t>
            </a:r>
            <a:r>
              <a:rPr lang="en-US" sz="2200" b="1" spc="5" dirty="0" smtClean="0">
                <a:latin typeface="Times New Roman" panose="02020603050405020304" pitchFamily="18" charset="0"/>
                <a:cs typeface="Times New Roman" panose="02020603050405020304" pitchFamily="18" charset="0"/>
              </a:rPr>
              <a:t>c</a:t>
            </a:r>
            <a:r>
              <a:rPr lang="en-US" sz="2200" b="1" dirty="0" smtClean="0">
                <a:latin typeface="Times New Roman" panose="02020603050405020304" pitchFamily="18" charset="0"/>
                <a:cs typeface="Times New Roman" panose="02020603050405020304" pitchFamily="18" charset="0"/>
              </a:rPr>
              <a:t>e.”</a:t>
            </a:r>
            <a:r>
              <a:rPr lang="en-US" sz="2200" b="1" spc="-25" dirty="0" smtClean="0">
                <a:latin typeface="Times New Roman" panose="02020603050405020304" pitchFamily="18" charset="0"/>
                <a:cs typeface="Times New Roman" panose="02020603050405020304" pitchFamily="18" charset="0"/>
              </a:rPr>
              <a:t> </a:t>
            </a:r>
          </a:p>
          <a:p>
            <a:pPr marL="514350" indent="-514350">
              <a:buFont typeface="+mj-lt"/>
              <a:buAutoNum type="arabicPeriod"/>
            </a:pPr>
            <a:r>
              <a:rPr lang="en-US" sz="2200" b="1" dirty="0">
                <a:latin typeface="Times New Roman" panose="02020603050405020304" pitchFamily="18" charset="0"/>
                <a:cs typeface="Times New Roman" panose="02020603050405020304" pitchFamily="18" charset="0"/>
              </a:rPr>
              <a:t>Organization subtly moves the reader from idea to idea [</a:t>
            </a:r>
            <a:r>
              <a:rPr lang="en-US" sz="2200" b="1" dirty="0" smtClean="0">
                <a:latin typeface="Times New Roman" panose="02020603050405020304" pitchFamily="18" charset="0"/>
                <a:cs typeface="Times New Roman" panose="02020603050405020304" pitchFamily="18" charset="0"/>
              </a:rPr>
              <a:t>not just ascending five </a:t>
            </a:r>
            <a:r>
              <a:rPr lang="en-US" sz="2200" b="1" dirty="0">
                <a:latin typeface="Times New Roman" panose="02020603050405020304" pitchFamily="18" charset="0"/>
                <a:cs typeface="Times New Roman" panose="02020603050405020304" pitchFamily="18" charset="0"/>
              </a:rPr>
              <a:t>paragraph </a:t>
            </a:r>
            <a:r>
              <a:rPr lang="en-US" sz="2200" b="1" dirty="0" smtClean="0">
                <a:latin typeface="Times New Roman" panose="02020603050405020304" pitchFamily="18" charset="0"/>
                <a:cs typeface="Times New Roman" panose="02020603050405020304" pitchFamily="18" charset="0"/>
              </a:rPr>
              <a:t>progression]</a:t>
            </a:r>
            <a:endParaRPr lang="en-US" sz="2200" b="1"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200" b="1" dirty="0">
                <a:latin typeface="Times New Roman" panose="02020603050405020304" pitchFamily="18" charset="0"/>
                <a:cs typeface="Times New Roman" panose="02020603050405020304" pitchFamily="18" charset="0"/>
              </a:rPr>
              <a:t>Ideas that demonstrate insight</a:t>
            </a:r>
          </a:p>
          <a:p>
            <a:pPr marL="514350" indent="-514350">
              <a:buFont typeface="+mj-lt"/>
              <a:buAutoNum type="arabicPeriod"/>
            </a:pPr>
            <a:r>
              <a:rPr lang="en-US" sz="2200" b="1" dirty="0">
                <a:latin typeface="Times New Roman" panose="02020603050405020304" pitchFamily="18" charset="0"/>
                <a:cs typeface="Times New Roman" panose="02020603050405020304" pitchFamily="18" charset="0"/>
              </a:rPr>
              <a:t>Integrating </a:t>
            </a:r>
            <a:r>
              <a:rPr lang="en-US" sz="2200" b="1" dirty="0" smtClean="0">
                <a:latin typeface="Times New Roman" panose="02020603050405020304" pitchFamily="18" charset="0"/>
                <a:cs typeface="Times New Roman" panose="02020603050405020304" pitchFamily="18" charset="0"/>
              </a:rPr>
              <a:t>a </a:t>
            </a:r>
            <a:r>
              <a:rPr lang="en-US" sz="2200" b="1" dirty="0">
                <a:latin typeface="Times New Roman" panose="02020603050405020304" pitchFamily="18" charset="0"/>
                <a:cs typeface="Times New Roman" panose="02020603050405020304" pitchFamily="18" charset="0"/>
              </a:rPr>
              <a:t>source’s ideas with </a:t>
            </a:r>
            <a:r>
              <a:rPr lang="en-US" sz="2200" b="1" dirty="0" smtClean="0">
                <a:latin typeface="Times New Roman" panose="02020603050405020304" pitchFamily="18" charset="0"/>
                <a:cs typeface="Times New Roman" panose="02020603050405020304" pitchFamily="18" charset="0"/>
              </a:rPr>
              <a:t>the writer’s </a:t>
            </a:r>
            <a:r>
              <a:rPr lang="en-US" sz="2200" b="1" dirty="0">
                <a:latin typeface="Times New Roman" panose="02020603050405020304" pitchFamily="18" charset="0"/>
                <a:cs typeface="Times New Roman" panose="02020603050405020304" pitchFamily="18" charset="0"/>
              </a:rPr>
              <a:t>own</a:t>
            </a:r>
          </a:p>
          <a:p>
            <a:endParaRPr lang="en-US" dirty="0"/>
          </a:p>
        </p:txBody>
      </p:sp>
    </p:spTree>
    <p:extLst>
      <p:ext uri="{BB962C8B-B14F-4D97-AF65-F5344CB8AC3E}">
        <p14:creationId xmlns:p14="http://schemas.microsoft.com/office/powerpoint/2010/main" val="3803130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2400"/>
            <a:ext cx="8229600" cy="6400800"/>
          </a:xfrm>
        </p:spPr>
        <p:txBody>
          <a:bodyPr>
            <a:normAutofit fontScale="92500" lnSpcReduction="10000"/>
          </a:bodyPr>
          <a:lstStyle/>
          <a:p>
            <a:pPr marL="0" indent="0" algn="ctr">
              <a:buNone/>
            </a:pPr>
            <a:r>
              <a:rPr lang="en-US" dirty="0"/>
              <a:t>Aiming for the Moon</a:t>
            </a:r>
          </a:p>
          <a:p>
            <a:pPr marL="0" indent="0" algn="ctr">
              <a:buNone/>
            </a:pPr>
            <a:r>
              <a:rPr lang="en-US" dirty="0"/>
              <a:t>James Blasingame</a:t>
            </a:r>
          </a:p>
          <a:p>
            <a:pPr marL="0" indent="0">
              <a:buNone/>
            </a:pPr>
            <a:r>
              <a:rPr lang="en-US" dirty="0"/>
              <a:t> </a:t>
            </a:r>
          </a:p>
          <a:p>
            <a:pPr marL="0" indent="0">
              <a:buNone/>
            </a:pPr>
            <a:r>
              <a:rPr lang="en-US" dirty="0"/>
              <a:t>My mom and dad sat on the couch while we four kids sat on the basement floor, watching the black and white television with aluminum foil crumpled up on the rabbit ears antennae to improve the picture.   Behind us, out the window of our walkout basement, cows swished their tails in </a:t>
            </a:r>
            <a:r>
              <a:rPr lang="en-US" dirty="0" err="1"/>
              <a:t>Kvach’s</a:t>
            </a:r>
            <a:r>
              <a:rPr lang="en-US" dirty="0"/>
              <a:t> pasture and grazed their way toward the pond.  In front of us, a man was saying something none of us would ever forget: “"That's one small step for man, one giant leap for mankind."  I was 15 years old and Neil Armstrong was walking on the Moon. </a:t>
            </a:r>
          </a:p>
          <a:p>
            <a:pPr marL="0" indent="0">
              <a:buNone/>
            </a:pPr>
            <a:endParaRPr lang="en-US" dirty="0"/>
          </a:p>
        </p:txBody>
      </p:sp>
    </p:spTree>
    <p:extLst>
      <p:ext uri="{BB962C8B-B14F-4D97-AF65-F5344CB8AC3E}">
        <p14:creationId xmlns:p14="http://schemas.microsoft.com/office/powerpoint/2010/main" val="724734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12300657"/>
              </p:ext>
            </p:extLst>
          </p:nvPr>
        </p:nvGraphicFramePr>
        <p:xfrm>
          <a:off x="-76200" y="1"/>
          <a:ext cx="9296401" cy="6492240"/>
        </p:xfrm>
        <a:graphic>
          <a:graphicData uri="http://schemas.openxmlformats.org/drawingml/2006/table">
            <a:tbl>
              <a:tblPr firstRow="1" bandRow="1">
                <a:tableStyleId>{5C22544A-7EE6-4342-B048-85BDC9FD1C3A}</a:tableStyleId>
              </a:tblPr>
              <a:tblGrid>
                <a:gridCol w="1599382"/>
                <a:gridCol w="2299110"/>
                <a:gridCol w="1699341"/>
                <a:gridCol w="1899264"/>
                <a:gridCol w="1799304"/>
              </a:tblGrid>
              <a:tr h="1046117">
                <a:tc>
                  <a:txBody>
                    <a:bodyPr/>
                    <a:lstStyle/>
                    <a:p>
                      <a:r>
                        <a:rPr lang="en-US" dirty="0" smtClean="0"/>
                        <a:t>Depth and thinking</a:t>
                      </a:r>
                      <a:endParaRPr lang="en-US" dirty="0"/>
                    </a:p>
                  </a:txBody>
                  <a:tcPr/>
                </a:tc>
                <a:tc>
                  <a:txBody>
                    <a:bodyPr/>
                    <a:lstStyle/>
                    <a:p>
                      <a:r>
                        <a:rPr lang="en-US" sz="1800" b="1" i="0" u="none" strike="noStrike" kern="1200" baseline="0" dirty="0" smtClean="0">
                          <a:solidFill>
                            <a:schemeClr val="lt1"/>
                          </a:solidFill>
                          <a:latin typeface="+mn-lt"/>
                          <a:ea typeface="+mn-ea"/>
                          <a:cs typeface="+mn-cs"/>
                        </a:rPr>
                        <a:t>Level 1</a:t>
                      </a:r>
                    </a:p>
                    <a:p>
                      <a:r>
                        <a:rPr lang="en-US" sz="1800" b="1" i="0" u="none" strike="noStrike" kern="1200" baseline="0" dirty="0" smtClean="0">
                          <a:solidFill>
                            <a:schemeClr val="lt1"/>
                          </a:solidFill>
                          <a:latin typeface="+mn-lt"/>
                          <a:ea typeface="+mn-ea"/>
                          <a:cs typeface="+mn-cs"/>
                        </a:rPr>
                        <a:t>Recall &amp; Reproduction</a:t>
                      </a:r>
                      <a:endParaRPr lang="en-US" dirty="0"/>
                    </a:p>
                  </a:txBody>
                  <a:tcPr/>
                </a:tc>
                <a:tc>
                  <a:txBody>
                    <a:bodyPr/>
                    <a:lstStyle/>
                    <a:p>
                      <a:r>
                        <a:rPr lang="en-US" sz="1800" b="1" i="0" u="none" strike="noStrike" kern="1200" baseline="0" dirty="0" smtClean="0">
                          <a:solidFill>
                            <a:schemeClr val="lt1"/>
                          </a:solidFill>
                          <a:latin typeface="+mn-lt"/>
                          <a:ea typeface="+mn-ea"/>
                          <a:cs typeface="+mn-cs"/>
                        </a:rPr>
                        <a:t>Level 2</a:t>
                      </a:r>
                    </a:p>
                    <a:p>
                      <a:r>
                        <a:rPr lang="en-US" sz="1800" b="1" i="0" u="none" strike="noStrike" kern="1200" baseline="0" dirty="0" smtClean="0">
                          <a:solidFill>
                            <a:schemeClr val="lt1"/>
                          </a:solidFill>
                          <a:latin typeface="+mn-lt"/>
                          <a:ea typeface="+mn-ea"/>
                          <a:cs typeface="+mn-cs"/>
                        </a:rPr>
                        <a:t>Skills &amp;Concepts</a:t>
                      </a:r>
                      <a:endParaRPr lang="en-US" dirty="0"/>
                    </a:p>
                  </a:txBody>
                  <a:tcPr/>
                </a:tc>
                <a:tc>
                  <a:txBody>
                    <a:bodyPr/>
                    <a:lstStyle/>
                    <a:p>
                      <a:r>
                        <a:rPr lang="en-US" sz="1800" b="1" i="0" u="none" strike="noStrike" kern="1200" baseline="0" dirty="0" smtClean="0">
                          <a:solidFill>
                            <a:schemeClr val="lt1"/>
                          </a:solidFill>
                          <a:latin typeface="+mn-lt"/>
                          <a:ea typeface="+mn-ea"/>
                          <a:cs typeface="+mn-cs"/>
                        </a:rPr>
                        <a:t>Level 3</a:t>
                      </a:r>
                    </a:p>
                    <a:p>
                      <a:r>
                        <a:rPr lang="en-US" sz="1800" b="1" i="0" u="none" strike="noStrike" kern="1200" baseline="0" dirty="0" smtClean="0">
                          <a:solidFill>
                            <a:schemeClr val="lt1"/>
                          </a:solidFill>
                          <a:latin typeface="+mn-lt"/>
                          <a:ea typeface="+mn-ea"/>
                          <a:cs typeface="+mn-cs"/>
                        </a:rPr>
                        <a:t>Strategic</a:t>
                      </a:r>
                    </a:p>
                    <a:p>
                      <a:r>
                        <a:rPr lang="en-US" sz="1800" b="1" i="0" u="none" strike="noStrike" kern="1200" baseline="0" dirty="0" smtClean="0">
                          <a:solidFill>
                            <a:schemeClr val="lt1"/>
                          </a:solidFill>
                          <a:latin typeface="+mn-lt"/>
                          <a:ea typeface="+mn-ea"/>
                          <a:cs typeface="+mn-cs"/>
                        </a:rPr>
                        <a:t>Thinking/</a:t>
                      </a:r>
                    </a:p>
                    <a:p>
                      <a:r>
                        <a:rPr lang="en-US" sz="1800" b="1" i="0" u="none" strike="noStrike" kern="1200" baseline="0" dirty="0" smtClean="0">
                          <a:solidFill>
                            <a:schemeClr val="lt1"/>
                          </a:solidFill>
                          <a:latin typeface="+mn-lt"/>
                          <a:ea typeface="+mn-ea"/>
                          <a:cs typeface="+mn-cs"/>
                        </a:rPr>
                        <a:t>Reasoning</a:t>
                      </a:r>
                      <a:endParaRPr lang="en-US" dirty="0"/>
                    </a:p>
                  </a:txBody>
                  <a:tcPr/>
                </a:tc>
                <a:tc>
                  <a:txBody>
                    <a:bodyPr/>
                    <a:lstStyle/>
                    <a:p>
                      <a:r>
                        <a:rPr lang="en-US" sz="1800" b="1" i="0" u="none" strike="noStrike" kern="1200" baseline="0" dirty="0" smtClean="0">
                          <a:solidFill>
                            <a:schemeClr val="lt1"/>
                          </a:solidFill>
                          <a:latin typeface="+mn-lt"/>
                          <a:ea typeface="+mn-ea"/>
                          <a:cs typeface="+mn-cs"/>
                        </a:rPr>
                        <a:t>Level 4</a:t>
                      </a:r>
                    </a:p>
                    <a:p>
                      <a:r>
                        <a:rPr lang="en-US" sz="1800" b="1" i="0" u="none" strike="noStrike" kern="1200" baseline="0" dirty="0" smtClean="0">
                          <a:solidFill>
                            <a:schemeClr val="lt1"/>
                          </a:solidFill>
                          <a:latin typeface="+mn-lt"/>
                          <a:ea typeface="+mn-ea"/>
                          <a:cs typeface="+mn-cs"/>
                        </a:rPr>
                        <a:t>Extended</a:t>
                      </a:r>
                    </a:p>
                    <a:p>
                      <a:r>
                        <a:rPr lang="en-US" sz="1800" b="1" i="0" u="none" strike="noStrike" kern="1200" baseline="0" dirty="0" smtClean="0">
                          <a:solidFill>
                            <a:schemeClr val="lt1"/>
                          </a:solidFill>
                          <a:latin typeface="+mn-lt"/>
                          <a:ea typeface="+mn-ea"/>
                          <a:cs typeface="+mn-cs"/>
                        </a:rPr>
                        <a:t>Thinking</a:t>
                      </a:r>
                      <a:endParaRPr lang="en-US" dirty="0"/>
                    </a:p>
                  </a:txBody>
                  <a:tcPr/>
                </a:tc>
              </a:tr>
              <a:tr h="402353">
                <a:tc>
                  <a:txBody>
                    <a:bodyPr/>
                    <a:lstStyle/>
                    <a:p>
                      <a:r>
                        <a:rPr lang="en-US" sz="1800" b="1" i="0" u="none" strike="noStrike" kern="1200" baseline="0" dirty="0" smtClean="0">
                          <a:solidFill>
                            <a:schemeClr val="dk1"/>
                          </a:solidFill>
                          <a:latin typeface="+mn-lt"/>
                          <a:ea typeface="+mn-ea"/>
                          <a:cs typeface="+mn-cs"/>
                        </a:rPr>
                        <a:t>Remember</a:t>
                      </a:r>
                      <a:endParaRPr lang="en-US" dirty="0"/>
                    </a:p>
                  </a:txBody>
                  <a:tcPr/>
                </a:tc>
                <a:tc>
                  <a:txBody>
                    <a:bodyPr/>
                    <a:lstStyle/>
                    <a:p>
                      <a:r>
                        <a:rPr lang="en-US" sz="1200" b="1" i="0" u="none" strike="noStrike" kern="1200" baseline="0" dirty="0" smtClean="0">
                          <a:solidFill>
                            <a:schemeClr val="dk1"/>
                          </a:solidFill>
                          <a:latin typeface="+mn-lt"/>
                          <a:ea typeface="+mn-ea"/>
                          <a:cs typeface="Times New Roman" pitchFamily="18" charset="0"/>
                        </a:rPr>
                        <a:t>- Recall, locate basic</a:t>
                      </a:r>
                    </a:p>
                    <a:p>
                      <a:r>
                        <a:rPr lang="en-US" sz="1200" b="1" i="0" u="none" strike="noStrike" kern="1200" baseline="0" dirty="0" smtClean="0">
                          <a:solidFill>
                            <a:schemeClr val="dk1"/>
                          </a:solidFill>
                          <a:latin typeface="+mn-lt"/>
                          <a:ea typeface="+mn-ea"/>
                          <a:cs typeface="Times New Roman" pitchFamily="18" charset="0"/>
                        </a:rPr>
                        <a:t>facts, details, events</a:t>
                      </a:r>
                      <a:endParaRPr lang="en-US" sz="1200" b="1" dirty="0">
                        <a:latin typeface="+mn-lt"/>
                        <a:cs typeface="Times New Roman" pitchFamily="18" charset="0"/>
                      </a:endParaRPr>
                    </a:p>
                  </a:txBody>
                  <a:tcPr/>
                </a:tc>
                <a:tc>
                  <a:txBody>
                    <a:bodyPr/>
                    <a:lstStyle/>
                    <a:p>
                      <a:endParaRPr lang="en-US" sz="1200" b="1">
                        <a:latin typeface="+mn-lt"/>
                        <a:cs typeface="Times New Roman" pitchFamily="18" charset="0"/>
                      </a:endParaRPr>
                    </a:p>
                  </a:txBody>
                  <a:tcPr/>
                </a:tc>
                <a:tc>
                  <a:txBody>
                    <a:bodyPr/>
                    <a:lstStyle/>
                    <a:p>
                      <a:endParaRPr lang="en-US" sz="1200" b="1">
                        <a:latin typeface="+mn-lt"/>
                        <a:cs typeface="Times New Roman" pitchFamily="18" charset="0"/>
                      </a:endParaRPr>
                    </a:p>
                  </a:txBody>
                  <a:tcPr/>
                </a:tc>
                <a:tc>
                  <a:txBody>
                    <a:bodyPr/>
                    <a:lstStyle/>
                    <a:p>
                      <a:endParaRPr lang="en-US" sz="1200" b="1">
                        <a:latin typeface="+mn-lt"/>
                        <a:cs typeface="Times New Roman" pitchFamily="18" charset="0"/>
                      </a:endParaRPr>
                    </a:p>
                  </a:txBody>
                  <a:tcPr/>
                </a:tc>
              </a:tr>
              <a:tr h="885176">
                <a:tc>
                  <a:txBody>
                    <a:bodyPr/>
                    <a:lstStyle/>
                    <a:p>
                      <a:r>
                        <a:rPr lang="en-US" sz="1800" b="1" i="0" u="none" strike="noStrike" kern="1200" baseline="0" dirty="0" smtClean="0">
                          <a:solidFill>
                            <a:schemeClr val="dk1"/>
                          </a:solidFill>
                          <a:latin typeface="+mn-lt"/>
                          <a:ea typeface="+mn-ea"/>
                          <a:cs typeface="+mn-cs"/>
                        </a:rPr>
                        <a:t>Understand</a:t>
                      </a:r>
                      <a:endParaRPr lang="en-US" dirty="0"/>
                    </a:p>
                  </a:txBody>
                  <a:tcPr/>
                </a:tc>
                <a:tc>
                  <a:txBody>
                    <a:bodyPr/>
                    <a:lstStyle/>
                    <a:p>
                      <a:r>
                        <a:rPr lang="en-US" sz="1200" b="1" i="0" u="none" strike="noStrike" kern="1200" baseline="0" dirty="0" smtClean="0">
                          <a:solidFill>
                            <a:schemeClr val="dk1"/>
                          </a:solidFill>
                          <a:latin typeface="+mn-lt"/>
                          <a:ea typeface="+mn-ea"/>
                          <a:cs typeface="Times New Roman" pitchFamily="18" charset="0"/>
                        </a:rPr>
                        <a:t>-Select appropriate words to use when intended meaning is</a:t>
                      </a:r>
                    </a:p>
                    <a:p>
                      <a:r>
                        <a:rPr lang="en-US" sz="1200" b="1" i="0" u="none" strike="noStrike" kern="1200" baseline="0" dirty="0" smtClean="0">
                          <a:solidFill>
                            <a:schemeClr val="dk1"/>
                          </a:solidFill>
                          <a:latin typeface="+mn-lt"/>
                          <a:ea typeface="+mn-ea"/>
                          <a:cs typeface="Times New Roman" pitchFamily="18" charset="0"/>
                        </a:rPr>
                        <a:t>clearly evident</a:t>
                      </a:r>
                      <a:endParaRPr lang="en-US" sz="1200" b="1" dirty="0">
                        <a:latin typeface="+mn-lt"/>
                        <a:cs typeface="Times New Roman" pitchFamily="18" charset="0"/>
                      </a:endParaRPr>
                    </a:p>
                  </a:txBody>
                  <a:tcPr/>
                </a:tc>
                <a:tc>
                  <a:txBody>
                    <a:bodyPr/>
                    <a:lstStyle/>
                    <a:p>
                      <a:r>
                        <a:rPr lang="en-US" sz="1200" b="1" i="0" u="none" strike="noStrike" kern="1200" baseline="0" dirty="0" smtClean="0">
                          <a:solidFill>
                            <a:schemeClr val="dk1"/>
                          </a:solidFill>
                          <a:latin typeface="+mn-lt"/>
                          <a:ea typeface="+mn-ea"/>
                          <a:cs typeface="Times New Roman" pitchFamily="18" charset="0"/>
                        </a:rPr>
                        <a:t>- Specify, explain</a:t>
                      </a:r>
                    </a:p>
                    <a:p>
                      <a:r>
                        <a:rPr lang="en-US" sz="1200" b="1" i="0" u="none" strike="noStrike" kern="1200" baseline="0" dirty="0" smtClean="0">
                          <a:solidFill>
                            <a:schemeClr val="dk1"/>
                          </a:solidFill>
                          <a:latin typeface="+mn-lt"/>
                          <a:ea typeface="+mn-ea"/>
                          <a:cs typeface="Times New Roman" pitchFamily="18" charset="0"/>
                        </a:rPr>
                        <a:t>Relationships </a:t>
                      </a:r>
                    </a:p>
                    <a:p>
                      <a:r>
                        <a:rPr lang="en-US" sz="1200" b="1" i="0" u="none" strike="noStrike" kern="1200" baseline="0" dirty="0" smtClean="0">
                          <a:solidFill>
                            <a:schemeClr val="dk1"/>
                          </a:solidFill>
                          <a:latin typeface="+mn-lt"/>
                          <a:ea typeface="+mn-ea"/>
                          <a:cs typeface="Times New Roman" pitchFamily="18" charset="0"/>
                        </a:rPr>
                        <a:t>– summarize</a:t>
                      </a:r>
                    </a:p>
                    <a:p>
                      <a:r>
                        <a:rPr lang="en-US" sz="1200" b="1" i="0" u="none" strike="noStrike" kern="1200" baseline="0" dirty="0" smtClean="0">
                          <a:solidFill>
                            <a:schemeClr val="dk1"/>
                          </a:solidFill>
                          <a:latin typeface="+mn-lt"/>
                          <a:ea typeface="+mn-ea"/>
                          <a:cs typeface="Times New Roman" pitchFamily="18" charset="0"/>
                        </a:rPr>
                        <a:t>– identify main ideas</a:t>
                      </a:r>
                      <a:endParaRPr lang="en-US" sz="1200" b="1" dirty="0">
                        <a:latin typeface="+mn-lt"/>
                        <a:cs typeface="Times New Roman" pitchFamily="18" charset="0"/>
                      </a:endParaRPr>
                    </a:p>
                  </a:txBody>
                  <a:tcPr/>
                </a:tc>
                <a:tc>
                  <a:txBody>
                    <a:bodyPr/>
                    <a:lstStyle/>
                    <a:p>
                      <a:r>
                        <a:rPr lang="en-US" sz="1200" b="1" i="0" u="none" strike="noStrike" kern="1200" baseline="0" dirty="0" smtClean="0">
                          <a:solidFill>
                            <a:schemeClr val="dk1"/>
                          </a:solidFill>
                          <a:latin typeface="+mn-lt"/>
                          <a:ea typeface="+mn-ea"/>
                          <a:cs typeface="Times New Roman" pitchFamily="18" charset="0"/>
                        </a:rPr>
                        <a:t>- Explain, generalize, or connect ideas</a:t>
                      </a:r>
                    </a:p>
                    <a:p>
                      <a:r>
                        <a:rPr lang="en-US" sz="1200" b="1" i="0" u="none" strike="noStrike" kern="1200" baseline="0" dirty="0" smtClean="0">
                          <a:solidFill>
                            <a:schemeClr val="dk1"/>
                          </a:solidFill>
                          <a:latin typeface="+mn-lt"/>
                          <a:ea typeface="+mn-ea"/>
                          <a:cs typeface="Times New Roman" pitchFamily="18" charset="0"/>
                        </a:rPr>
                        <a:t>using supporting</a:t>
                      </a:r>
                    </a:p>
                    <a:p>
                      <a:r>
                        <a:rPr lang="en-US" sz="1200" b="1" i="0" u="none" strike="noStrike" kern="1200" baseline="0" dirty="0" smtClean="0">
                          <a:solidFill>
                            <a:schemeClr val="dk1"/>
                          </a:solidFill>
                          <a:latin typeface="+mn-lt"/>
                          <a:ea typeface="+mn-ea"/>
                          <a:cs typeface="Times New Roman" pitchFamily="18" charset="0"/>
                        </a:rPr>
                        <a:t>evidence (quote,</a:t>
                      </a:r>
                    </a:p>
                    <a:p>
                      <a:r>
                        <a:rPr lang="en-US" sz="1200" b="1" i="0" u="none" strike="noStrike" kern="1200" baseline="0" dirty="0" smtClean="0">
                          <a:solidFill>
                            <a:schemeClr val="dk1"/>
                          </a:solidFill>
                          <a:latin typeface="+mn-lt"/>
                          <a:ea typeface="+mn-ea"/>
                          <a:cs typeface="Times New Roman" pitchFamily="18" charset="0"/>
                        </a:rPr>
                        <a:t>example…)</a:t>
                      </a:r>
                      <a:endParaRPr lang="en-US" sz="1200" b="1" dirty="0">
                        <a:latin typeface="+mn-lt"/>
                        <a:cs typeface="Times New Roman" pitchFamily="18" charset="0"/>
                      </a:endParaRPr>
                    </a:p>
                  </a:txBody>
                  <a:tcPr/>
                </a:tc>
                <a:tc>
                  <a:txBody>
                    <a:bodyPr/>
                    <a:lstStyle/>
                    <a:p>
                      <a:r>
                        <a:rPr lang="en-US" sz="1200" b="1" i="0" u="none" strike="noStrike" kern="1200" baseline="0" dirty="0" smtClean="0">
                          <a:solidFill>
                            <a:schemeClr val="dk1"/>
                          </a:solidFill>
                          <a:latin typeface="+mn-lt"/>
                          <a:ea typeface="+mn-ea"/>
                          <a:cs typeface="Times New Roman" pitchFamily="18" charset="0"/>
                        </a:rPr>
                        <a:t>– Explain how concepts or ideas specifically relate to other content</a:t>
                      </a:r>
                    </a:p>
                    <a:p>
                      <a:r>
                        <a:rPr lang="en-US" sz="1200" b="1" i="0" u="none" strike="noStrike" kern="1200" baseline="0" dirty="0" smtClean="0">
                          <a:solidFill>
                            <a:schemeClr val="dk1"/>
                          </a:solidFill>
                          <a:latin typeface="+mn-lt"/>
                          <a:ea typeface="+mn-ea"/>
                          <a:cs typeface="Times New Roman" pitchFamily="18" charset="0"/>
                        </a:rPr>
                        <a:t>domains or concepts</a:t>
                      </a:r>
                      <a:endParaRPr lang="en-US" sz="1200" b="1" dirty="0">
                        <a:latin typeface="+mn-lt"/>
                        <a:cs typeface="Times New Roman" pitchFamily="18" charset="0"/>
                      </a:endParaRPr>
                    </a:p>
                  </a:txBody>
                  <a:tcPr/>
                </a:tc>
              </a:tr>
              <a:tr h="1057043">
                <a:tc>
                  <a:txBody>
                    <a:bodyPr/>
                    <a:lstStyle/>
                    <a:p>
                      <a:r>
                        <a:rPr lang="en-US" sz="1800" b="1" i="0" u="none" strike="noStrike" kern="1200" baseline="0" dirty="0" smtClean="0">
                          <a:solidFill>
                            <a:schemeClr val="dk1"/>
                          </a:solidFill>
                          <a:latin typeface="+mn-lt"/>
                          <a:ea typeface="+mn-ea"/>
                          <a:cs typeface="+mn-cs"/>
                        </a:rPr>
                        <a:t>Apply</a:t>
                      </a:r>
                      <a:endParaRPr lang="en-US" dirty="0"/>
                    </a:p>
                  </a:txBody>
                  <a:tcPr/>
                </a:tc>
                <a:tc>
                  <a:txBody>
                    <a:bodyPr/>
                    <a:lstStyle/>
                    <a:p>
                      <a:r>
                        <a:rPr lang="en-US" sz="1200" b="1" i="0" u="none" strike="noStrike" kern="1200" baseline="0" dirty="0" smtClean="0">
                          <a:solidFill>
                            <a:schemeClr val="dk1"/>
                          </a:solidFill>
                          <a:latin typeface="+mn-lt"/>
                          <a:ea typeface="+mn-ea"/>
                          <a:cs typeface="Times New Roman" pitchFamily="18" charset="0"/>
                        </a:rPr>
                        <a:t>-Use language</a:t>
                      </a:r>
                    </a:p>
                    <a:p>
                      <a:r>
                        <a:rPr lang="en-US" sz="1200" b="1" i="0" u="none" strike="noStrike" kern="1200" baseline="0" dirty="0" smtClean="0">
                          <a:solidFill>
                            <a:schemeClr val="dk1"/>
                          </a:solidFill>
                          <a:latin typeface="+mn-lt"/>
                          <a:ea typeface="+mn-ea"/>
                          <a:cs typeface="Times New Roman" pitchFamily="18" charset="0"/>
                        </a:rPr>
                        <a:t>structure (pre/suffix)</a:t>
                      </a:r>
                    </a:p>
                    <a:p>
                      <a:r>
                        <a:rPr lang="en-US" sz="1200" b="1" i="0" u="none" strike="noStrike" kern="1200" baseline="0" dirty="0" smtClean="0">
                          <a:solidFill>
                            <a:schemeClr val="dk1"/>
                          </a:solidFill>
                          <a:latin typeface="+mn-lt"/>
                          <a:ea typeface="+mn-ea"/>
                          <a:cs typeface="Times New Roman" pitchFamily="18" charset="0"/>
                        </a:rPr>
                        <a:t>or word relationships</a:t>
                      </a:r>
                    </a:p>
                    <a:p>
                      <a:r>
                        <a:rPr lang="en-US" sz="1200" b="1" i="0" u="none" strike="noStrike" kern="1200" baseline="0" dirty="0" smtClean="0">
                          <a:solidFill>
                            <a:schemeClr val="dk1"/>
                          </a:solidFill>
                          <a:latin typeface="+mn-lt"/>
                          <a:ea typeface="+mn-ea"/>
                          <a:cs typeface="Times New Roman" pitchFamily="18" charset="0"/>
                        </a:rPr>
                        <a:t>(synonym/antonym)to determine meaning</a:t>
                      </a:r>
                      <a:endParaRPr lang="en-US" sz="1200" b="1" dirty="0">
                        <a:latin typeface="+mn-lt"/>
                        <a:cs typeface="Times New Roman" pitchFamily="18" charset="0"/>
                      </a:endParaRPr>
                    </a:p>
                  </a:txBody>
                  <a:tcPr/>
                </a:tc>
                <a:tc>
                  <a:txBody>
                    <a:bodyPr/>
                    <a:lstStyle/>
                    <a:p>
                      <a:r>
                        <a:rPr lang="en-US" sz="1200" b="1" i="0" u="none" strike="noStrike" kern="1200" baseline="0" dirty="0" smtClean="0">
                          <a:solidFill>
                            <a:schemeClr val="dk1"/>
                          </a:solidFill>
                          <a:latin typeface="+mn-lt"/>
                          <a:ea typeface="+mn-ea"/>
                          <a:cs typeface="Times New Roman" pitchFamily="18" charset="0"/>
                        </a:rPr>
                        <a:t>– Use context to</a:t>
                      </a:r>
                    </a:p>
                    <a:p>
                      <a:r>
                        <a:rPr lang="en-US" sz="1200" b="1" i="0" u="none" strike="noStrike" kern="1200" baseline="0" dirty="0" smtClean="0">
                          <a:solidFill>
                            <a:schemeClr val="dk1"/>
                          </a:solidFill>
                          <a:latin typeface="+mn-lt"/>
                          <a:ea typeface="+mn-ea"/>
                          <a:cs typeface="Times New Roman" pitchFamily="18" charset="0"/>
                        </a:rPr>
                        <a:t>identify meaning of word</a:t>
                      </a:r>
                    </a:p>
                    <a:p>
                      <a:r>
                        <a:rPr lang="en-US" sz="1200" b="1" i="0" u="none" strike="noStrike" kern="1200" baseline="0" dirty="0" smtClean="0">
                          <a:solidFill>
                            <a:schemeClr val="dk1"/>
                          </a:solidFill>
                          <a:latin typeface="+mn-lt"/>
                          <a:ea typeface="+mn-ea"/>
                          <a:cs typeface="Times New Roman" pitchFamily="18" charset="0"/>
                        </a:rPr>
                        <a:t>- Obtain and interpret</a:t>
                      </a:r>
                    </a:p>
                    <a:p>
                      <a:r>
                        <a:rPr lang="en-US" sz="1200" b="1" i="0" u="none" strike="noStrike" kern="1200" baseline="0" dirty="0" smtClean="0">
                          <a:solidFill>
                            <a:schemeClr val="dk1"/>
                          </a:solidFill>
                          <a:latin typeface="+mn-lt"/>
                          <a:ea typeface="+mn-ea"/>
                          <a:cs typeface="Times New Roman" pitchFamily="18" charset="0"/>
                        </a:rPr>
                        <a:t>information using text features</a:t>
                      </a:r>
                      <a:endParaRPr lang="en-US" sz="1200" b="1" dirty="0">
                        <a:latin typeface="+mn-lt"/>
                        <a:cs typeface="Times New Roman" pitchFamily="18" charset="0"/>
                      </a:endParaRPr>
                    </a:p>
                  </a:txBody>
                  <a:tcPr/>
                </a:tc>
                <a:tc>
                  <a:txBody>
                    <a:bodyPr/>
                    <a:lstStyle/>
                    <a:p>
                      <a:r>
                        <a:rPr lang="en-US" sz="1200" b="1" i="0" u="none" strike="noStrike" kern="1200" baseline="0" dirty="0" smtClean="0">
                          <a:solidFill>
                            <a:schemeClr val="dk1"/>
                          </a:solidFill>
                          <a:latin typeface="+mn-lt"/>
                          <a:ea typeface="+mn-ea"/>
                          <a:cs typeface="Times New Roman" pitchFamily="18" charset="0"/>
                        </a:rPr>
                        <a:t>– Use concepts to</a:t>
                      </a:r>
                    </a:p>
                    <a:p>
                      <a:r>
                        <a:rPr lang="en-US" sz="1200" b="1" i="0" u="none" strike="noStrike" kern="1200" baseline="0" dirty="0" smtClean="0">
                          <a:solidFill>
                            <a:schemeClr val="dk1"/>
                          </a:solidFill>
                          <a:latin typeface="+mn-lt"/>
                          <a:ea typeface="+mn-ea"/>
                          <a:cs typeface="Times New Roman" pitchFamily="18" charset="0"/>
                        </a:rPr>
                        <a:t>solve non-routine</a:t>
                      </a:r>
                    </a:p>
                    <a:p>
                      <a:r>
                        <a:rPr lang="en-US" sz="1200" b="1" i="0" u="none" strike="noStrike" kern="1200" baseline="0" dirty="0" smtClean="0">
                          <a:solidFill>
                            <a:schemeClr val="dk1"/>
                          </a:solidFill>
                          <a:latin typeface="+mn-lt"/>
                          <a:ea typeface="+mn-ea"/>
                          <a:cs typeface="Times New Roman" pitchFamily="18" charset="0"/>
                        </a:rPr>
                        <a:t>problems</a:t>
                      </a:r>
                      <a:endParaRPr lang="en-US" sz="1200" b="1" dirty="0">
                        <a:latin typeface="+mn-lt"/>
                        <a:cs typeface="Times New Roman" pitchFamily="18" charset="0"/>
                      </a:endParaRPr>
                    </a:p>
                  </a:txBody>
                  <a:tcPr/>
                </a:tc>
                <a:tc>
                  <a:txBody>
                    <a:bodyPr/>
                    <a:lstStyle/>
                    <a:p>
                      <a:r>
                        <a:rPr lang="en-US" sz="1200" b="1" i="0" u="none" strike="noStrike" kern="1200" baseline="0" dirty="0" smtClean="0">
                          <a:solidFill>
                            <a:schemeClr val="dk1"/>
                          </a:solidFill>
                          <a:latin typeface="+mn-lt"/>
                          <a:ea typeface="+mn-ea"/>
                          <a:cs typeface="Times New Roman" pitchFamily="18" charset="0"/>
                        </a:rPr>
                        <a:t>- Devise an approach</a:t>
                      </a:r>
                    </a:p>
                    <a:p>
                      <a:r>
                        <a:rPr lang="en-US" sz="1200" b="1" i="0" u="none" strike="noStrike" kern="1200" baseline="0" dirty="0" smtClean="0">
                          <a:solidFill>
                            <a:schemeClr val="dk1"/>
                          </a:solidFill>
                          <a:latin typeface="+mn-lt"/>
                          <a:ea typeface="+mn-ea"/>
                          <a:cs typeface="Times New Roman" pitchFamily="18" charset="0"/>
                        </a:rPr>
                        <a:t>among many alternatives to research a novel problem</a:t>
                      </a:r>
                      <a:endParaRPr lang="en-US" sz="1200" b="1" dirty="0">
                        <a:latin typeface="+mn-lt"/>
                        <a:cs typeface="Times New Roman" pitchFamily="18" charset="0"/>
                      </a:endParaRPr>
                    </a:p>
                  </a:txBody>
                  <a:tcPr/>
                </a:tc>
              </a:tr>
              <a:tr h="1046117">
                <a:tc>
                  <a:txBody>
                    <a:bodyPr/>
                    <a:lstStyle/>
                    <a:p>
                      <a:r>
                        <a:rPr lang="en-US" sz="1800" b="1" i="0" u="none" strike="noStrike" kern="1200" baseline="0" dirty="0" smtClean="0">
                          <a:solidFill>
                            <a:schemeClr val="dk1"/>
                          </a:solidFill>
                          <a:latin typeface="+mn-lt"/>
                          <a:ea typeface="+mn-ea"/>
                          <a:cs typeface="+mn-cs"/>
                        </a:rPr>
                        <a:t>Analyze</a:t>
                      </a:r>
                      <a:endParaRPr lang="en-US" dirty="0"/>
                    </a:p>
                  </a:txBody>
                  <a:tcPr/>
                </a:tc>
                <a:tc>
                  <a:txBody>
                    <a:bodyPr/>
                    <a:lstStyle/>
                    <a:p>
                      <a:r>
                        <a:rPr lang="en-US" sz="1200" b="1" dirty="0" smtClean="0">
                          <a:latin typeface="+mn-lt"/>
                          <a:cs typeface="Times New Roman" pitchFamily="18" charset="0"/>
                        </a:rPr>
                        <a:t>-Identify</a:t>
                      </a:r>
                      <a:r>
                        <a:rPr lang="en-US" sz="1200" b="1" baseline="0" dirty="0" smtClean="0">
                          <a:latin typeface="+mn-lt"/>
                          <a:cs typeface="Times New Roman" pitchFamily="18" charset="0"/>
                        </a:rPr>
                        <a:t> whether information is contained in a graph, table, etc. </a:t>
                      </a:r>
                      <a:endParaRPr lang="en-US" sz="1200" b="1" dirty="0">
                        <a:latin typeface="+mn-lt"/>
                        <a:cs typeface="Times New Roman" pitchFamily="18" charset="0"/>
                      </a:endParaRPr>
                    </a:p>
                  </a:txBody>
                  <a:tcPr/>
                </a:tc>
                <a:tc>
                  <a:txBody>
                    <a:bodyPr/>
                    <a:lstStyle/>
                    <a:p>
                      <a:r>
                        <a:rPr lang="en-US" sz="1200" b="1" dirty="0" smtClean="0">
                          <a:latin typeface="+mn-lt"/>
                          <a:cs typeface="Times New Roman" pitchFamily="18" charset="0"/>
                        </a:rPr>
                        <a:t>- Compare</a:t>
                      </a:r>
                      <a:r>
                        <a:rPr lang="en-US" sz="1200" b="1" baseline="0" dirty="0" smtClean="0">
                          <a:latin typeface="+mn-lt"/>
                          <a:cs typeface="Times New Roman" pitchFamily="18" charset="0"/>
                        </a:rPr>
                        <a:t> literary elements, terms, facts, events</a:t>
                      </a:r>
                    </a:p>
                    <a:p>
                      <a:r>
                        <a:rPr lang="en-US" sz="1200" b="1" baseline="0" dirty="0" smtClean="0">
                          <a:latin typeface="+mn-lt"/>
                          <a:cs typeface="Times New Roman" pitchFamily="18" charset="0"/>
                        </a:rPr>
                        <a:t>- Analyze format, organization, &amp; text structures</a:t>
                      </a:r>
                      <a:endParaRPr lang="en-US" sz="1200" b="1" dirty="0">
                        <a:latin typeface="+mn-lt"/>
                        <a:cs typeface="Times New Roman" pitchFamily="18" charset="0"/>
                      </a:endParaRPr>
                    </a:p>
                  </a:txBody>
                  <a:tcPr/>
                </a:tc>
                <a:tc>
                  <a:txBody>
                    <a:bodyPr/>
                    <a:lstStyle/>
                    <a:p>
                      <a:r>
                        <a:rPr lang="en-US" sz="1200" b="1" dirty="0" smtClean="0">
                          <a:latin typeface="+mn-lt"/>
                          <a:cs typeface="Times New Roman" pitchFamily="18" charset="0"/>
                        </a:rPr>
                        <a:t>- Analyze</a:t>
                      </a:r>
                      <a:r>
                        <a:rPr lang="en-US" sz="1200" b="1" baseline="0" dirty="0" smtClean="0">
                          <a:latin typeface="+mn-lt"/>
                          <a:cs typeface="Times New Roman" pitchFamily="18" charset="0"/>
                        </a:rPr>
                        <a:t> or interpret author’s craft (literary devices, viewpoint, or potential bias) to critique text</a:t>
                      </a:r>
                      <a:endParaRPr lang="en-US" sz="1200" b="1" dirty="0">
                        <a:latin typeface="+mn-lt"/>
                        <a:cs typeface="Times New Roman" pitchFamily="18" charset="0"/>
                      </a:endParaRPr>
                    </a:p>
                  </a:txBody>
                  <a:tcPr/>
                </a:tc>
                <a:tc>
                  <a:txBody>
                    <a:bodyPr/>
                    <a:lstStyle/>
                    <a:p>
                      <a:r>
                        <a:rPr lang="en-US" sz="1200" b="1" dirty="0" smtClean="0">
                          <a:latin typeface="+mn-lt"/>
                          <a:cs typeface="Times New Roman" pitchFamily="18" charset="0"/>
                        </a:rPr>
                        <a:t>- Analyze multiple</a:t>
                      </a:r>
                      <a:r>
                        <a:rPr lang="en-US" sz="1200" b="1" baseline="0" dirty="0" smtClean="0">
                          <a:latin typeface="+mn-lt"/>
                          <a:cs typeface="Times New Roman" pitchFamily="18" charset="0"/>
                        </a:rPr>
                        <a:t> sources</a:t>
                      </a:r>
                    </a:p>
                    <a:p>
                      <a:r>
                        <a:rPr lang="en-US" sz="1200" b="1" baseline="0" dirty="0" smtClean="0">
                          <a:latin typeface="+mn-lt"/>
                          <a:cs typeface="Times New Roman" pitchFamily="18" charset="0"/>
                        </a:rPr>
                        <a:t>- Analyze complex/abstract themes</a:t>
                      </a:r>
                      <a:endParaRPr lang="en-US" sz="1200" b="1" dirty="0">
                        <a:latin typeface="+mn-lt"/>
                        <a:cs typeface="Times New Roman" pitchFamily="18" charset="0"/>
                      </a:endParaRPr>
                    </a:p>
                  </a:txBody>
                  <a:tcPr/>
                </a:tc>
              </a:tr>
              <a:tr h="724235">
                <a:tc>
                  <a:txBody>
                    <a:bodyPr/>
                    <a:lstStyle/>
                    <a:p>
                      <a:r>
                        <a:rPr lang="en-US" sz="1800" b="1" i="0" u="none" strike="noStrike" kern="1200" baseline="0" dirty="0" smtClean="0">
                          <a:solidFill>
                            <a:schemeClr val="dk1"/>
                          </a:solidFill>
                          <a:latin typeface="+mn-lt"/>
                          <a:ea typeface="+mn-ea"/>
                          <a:cs typeface="+mn-cs"/>
                        </a:rPr>
                        <a:t>Evaluate</a:t>
                      </a:r>
                      <a:endParaRPr lang="en-US" dirty="0"/>
                    </a:p>
                  </a:txBody>
                  <a:tcPr/>
                </a:tc>
                <a:tc>
                  <a:txBody>
                    <a:bodyPr/>
                    <a:lstStyle/>
                    <a:p>
                      <a:endParaRPr lang="en-US" sz="1200" b="1" dirty="0">
                        <a:latin typeface="+mn-lt"/>
                        <a:cs typeface="Times New Roman" pitchFamily="18" charset="0"/>
                      </a:endParaRPr>
                    </a:p>
                  </a:txBody>
                  <a:tcPr/>
                </a:tc>
                <a:tc>
                  <a:txBody>
                    <a:bodyPr/>
                    <a:lstStyle/>
                    <a:p>
                      <a:endParaRPr lang="en-US" sz="1200" b="1" dirty="0">
                        <a:latin typeface="+mn-lt"/>
                        <a:cs typeface="Times New Roman" pitchFamily="18" charset="0"/>
                      </a:endParaRPr>
                    </a:p>
                  </a:txBody>
                  <a:tcPr/>
                </a:tc>
                <a:tc>
                  <a:txBody>
                    <a:bodyPr/>
                    <a:lstStyle/>
                    <a:p>
                      <a:r>
                        <a:rPr lang="en-US" sz="1200" b="1" dirty="0" smtClean="0">
                          <a:latin typeface="+mn-lt"/>
                          <a:cs typeface="Times New Roman" pitchFamily="18" charset="0"/>
                        </a:rPr>
                        <a:t>- Cite evidence and develop logical argument for conjectures</a:t>
                      </a:r>
                      <a:endParaRPr lang="en-US" sz="1200" b="1" dirty="0">
                        <a:latin typeface="+mn-lt"/>
                        <a:cs typeface="Times New Roman" pitchFamily="18" charset="0"/>
                      </a:endParaRPr>
                    </a:p>
                  </a:txBody>
                  <a:tcPr/>
                </a:tc>
                <a:tc>
                  <a:txBody>
                    <a:bodyPr/>
                    <a:lstStyle/>
                    <a:p>
                      <a:r>
                        <a:rPr lang="en-US" sz="1200" b="1" dirty="0" smtClean="0">
                          <a:latin typeface="+mn-lt"/>
                          <a:cs typeface="Times New Roman" pitchFamily="18" charset="0"/>
                        </a:rPr>
                        <a:t>- Evaluate relevancy, accuracy, &amp; completeness of information</a:t>
                      </a:r>
                      <a:endParaRPr lang="en-US" sz="1200" b="1" dirty="0">
                        <a:latin typeface="+mn-lt"/>
                        <a:cs typeface="Times New Roman" pitchFamily="18" charset="0"/>
                      </a:endParaRPr>
                    </a:p>
                  </a:txBody>
                  <a:tcPr/>
                </a:tc>
              </a:tr>
              <a:tr h="630160">
                <a:tc>
                  <a:txBody>
                    <a:bodyPr/>
                    <a:lstStyle/>
                    <a:p>
                      <a:r>
                        <a:rPr lang="en-US" sz="1800" b="1" i="0" u="none" strike="noStrike" kern="1200" baseline="0" dirty="0" smtClean="0">
                          <a:solidFill>
                            <a:schemeClr val="dk1"/>
                          </a:solidFill>
                          <a:latin typeface="+mn-lt"/>
                          <a:ea typeface="+mn-ea"/>
                          <a:cs typeface="+mn-cs"/>
                        </a:rPr>
                        <a:t>Create</a:t>
                      </a:r>
                      <a:endParaRPr lang="en-US" dirty="0"/>
                    </a:p>
                  </a:txBody>
                  <a:tcPr/>
                </a:tc>
                <a:tc>
                  <a:txBody>
                    <a:bodyPr/>
                    <a:lstStyle/>
                    <a:p>
                      <a:r>
                        <a:rPr lang="en-US" sz="1200" b="1" dirty="0" smtClean="0">
                          <a:latin typeface="+mn-lt"/>
                        </a:rPr>
                        <a:t>-Brainstorm ideas</a:t>
                      </a:r>
                      <a:r>
                        <a:rPr lang="en-US" sz="1200" b="1" baseline="0" dirty="0" smtClean="0">
                          <a:latin typeface="+mn-lt"/>
                        </a:rPr>
                        <a:t> about a topic</a:t>
                      </a:r>
                      <a:endParaRPr lang="en-US" sz="1200" b="1" dirty="0">
                        <a:latin typeface="+mn-lt"/>
                      </a:endParaRPr>
                    </a:p>
                  </a:txBody>
                  <a:tcPr/>
                </a:tc>
                <a:tc>
                  <a:txBody>
                    <a:bodyPr/>
                    <a:lstStyle/>
                    <a:p>
                      <a:r>
                        <a:rPr lang="en-US" sz="1200" b="1" dirty="0" smtClean="0">
                          <a:latin typeface="+mn-lt"/>
                        </a:rPr>
                        <a:t>-Generate</a:t>
                      </a:r>
                      <a:r>
                        <a:rPr lang="en-US" sz="1200" b="1" baseline="0" dirty="0" smtClean="0">
                          <a:latin typeface="+mn-lt"/>
                        </a:rPr>
                        <a:t> conjectures based on prior knowledge</a:t>
                      </a:r>
                      <a:endParaRPr lang="en-US" sz="1200" b="1" dirty="0">
                        <a:latin typeface="+mn-lt"/>
                      </a:endParaRPr>
                    </a:p>
                  </a:txBody>
                  <a:tcPr/>
                </a:tc>
                <a:tc>
                  <a:txBody>
                    <a:bodyPr/>
                    <a:lstStyle/>
                    <a:p>
                      <a:r>
                        <a:rPr lang="en-US" sz="1200" b="1" dirty="0" smtClean="0">
                          <a:latin typeface="+mn-lt"/>
                        </a:rPr>
                        <a:t>- Synthesize information within one source or text</a:t>
                      </a:r>
                      <a:endParaRPr lang="en-US" sz="1200" b="1" dirty="0">
                        <a:latin typeface="+mn-lt"/>
                      </a:endParaRPr>
                    </a:p>
                  </a:txBody>
                  <a:tcPr/>
                </a:tc>
                <a:tc>
                  <a:txBody>
                    <a:bodyPr/>
                    <a:lstStyle/>
                    <a:p>
                      <a:r>
                        <a:rPr lang="en-US" sz="1200" b="1" dirty="0" smtClean="0">
                          <a:latin typeface="+mn-lt"/>
                        </a:rPr>
                        <a:t>- Synthesize information</a:t>
                      </a:r>
                      <a:r>
                        <a:rPr lang="en-US" sz="1200" b="1" baseline="0" dirty="0" smtClean="0">
                          <a:latin typeface="+mn-lt"/>
                        </a:rPr>
                        <a:t> across multiple sources or texts</a:t>
                      </a:r>
                      <a:endParaRPr lang="en-US" sz="1200" b="1" dirty="0">
                        <a:latin typeface="+mn-lt"/>
                      </a:endParaRPr>
                    </a:p>
                  </a:txBody>
                  <a:tcPr/>
                </a:tc>
              </a:tr>
            </a:tbl>
          </a:graphicData>
        </a:graphic>
      </p:graphicFrame>
      <p:sp>
        <p:nvSpPr>
          <p:cNvPr id="3" name="Title 2"/>
          <p:cNvSpPr>
            <a:spLocks noGrp="1"/>
          </p:cNvSpPr>
          <p:nvPr>
            <p:ph type="title"/>
          </p:nvPr>
        </p:nvSpPr>
        <p:spPr>
          <a:xfrm>
            <a:off x="381000" y="6477000"/>
            <a:ext cx="8229600" cy="304800"/>
          </a:xfrm>
        </p:spPr>
        <p:txBody>
          <a:bodyPr>
            <a:normAutofit/>
          </a:bodyPr>
          <a:lstStyle/>
          <a:p>
            <a:pPr lvl="0" algn="l" fontAlgn="base">
              <a:spcAft>
                <a:spcPct val="0"/>
              </a:spcAft>
            </a:pPr>
            <a:r>
              <a:rPr lang="en-US" sz="1200" b="1" dirty="0" smtClean="0">
                <a:latin typeface="Calibri" pitchFamily="34" charset="0"/>
                <a:ea typeface="Verdana" pitchFamily="34" charset="0"/>
                <a:cs typeface="Verdana" pitchFamily="34" charset="0"/>
              </a:rPr>
              <a:t>© Karin </a:t>
            </a:r>
            <a:r>
              <a:rPr lang="en-US" sz="1200" b="1" dirty="0">
                <a:latin typeface="Calibri" pitchFamily="34" charset="0"/>
                <a:ea typeface="Verdana" pitchFamily="34" charset="0"/>
                <a:cs typeface="Verdana" pitchFamily="34" charset="0"/>
              </a:rPr>
              <a:t>K. Hess, </a:t>
            </a:r>
            <a:r>
              <a:rPr lang="en-US" sz="1200" b="1" dirty="0" err="1">
                <a:latin typeface="Calibri" pitchFamily="34" charset="0"/>
                <a:ea typeface="Verdana" pitchFamily="34" charset="0"/>
                <a:cs typeface="Verdana" pitchFamily="34" charset="0"/>
              </a:rPr>
              <a:t>Ed.D</a:t>
            </a:r>
            <a:r>
              <a:rPr lang="en-US" sz="1200" b="1" dirty="0">
                <a:latin typeface="Calibri" pitchFamily="34" charset="0"/>
                <a:ea typeface="Verdana" pitchFamily="34" charset="0"/>
                <a:cs typeface="Verdana" pitchFamily="34" charset="0"/>
              </a:rPr>
              <a:t>., Senior </a:t>
            </a:r>
            <a:r>
              <a:rPr lang="en-US" sz="1200" b="1" dirty="0" smtClean="0">
                <a:latin typeface="Calibri" pitchFamily="34" charset="0"/>
                <a:ea typeface="Verdana" pitchFamily="34" charset="0"/>
                <a:cs typeface="Verdana" pitchFamily="34" charset="0"/>
              </a:rPr>
              <a:t>Associate, </a:t>
            </a:r>
            <a:r>
              <a:rPr lang="en-US" sz="1100" b="1" dirty="0" smtClean="0">
                <a:solidFill>
                  <a:srgbClr val="5E5E5E"/>
                </a:solidFill>
                <a:latin typeface="Calibri" pitchFamily="34" charset="0"/>
                <a:ea typeface="Verdana" pitchFamily="34" charset="0"/>
                <a:cs typeface="Verdana" pitchFamily="34" charset="0"/>
              </a:rPr>
              <a:t>Center </a:t>
            </a:r>
            <a:r>
              <a:rPr lang="en-US" sz="1100" b="1" dirty="0">
                <a:solidFill>
                  <a:srgbClr val="5E5E5E"/>
                </a:solidFill>
                <a:latin typeface="Calibri" pitchFamily="34" charset="0"/>
                <a:ea typeface="Verdana" pitchFamily="34" charset="0"/>
                <a:cs typeface="Verdana" pitchFamily="34" charset="0"/>
              </a:rPr>
              <a:t>for Assessment, Dover, NH </a:t>
            </a:r>
            <a:endParaRPr lang="en-US" sz="1200" dirty="0"/>
          </a:p>
        </p:txBody>
      </p:sp>
      <p:sp>
        <p:nvSpPr>
          <p:cNvPr id="6" name="Subtitle 5"/>
          <p:cNvSpPr>
            <a:spLocks noGrp="1"/>
          </p:cNvSpPr>
          <p:nvPr>
            <p:ph idx="1"/>
          </p:nvPr>
        </p:nvSpPr>
        <p:spPr/>
        <p:txBody>
          <a:bodyPr>
            <a:normAutofit/>
          </a:bodyPr>
          <a:lstStyle/>
          <a:p>
            <a:endParaRPr lang="en-US" dirty="0" smtClean="0"/>
          </a:p>
          <a:p>
            <a:endParaRPr lang="en-US" dirty="0"/>
          </a:p>
          <a:p>
            <a:endParaRPr lang="en-US" sz="1200" dirty="0" smtClean="0"/>
          </a:p>
          <a:p>
            <a:endParaRPr lang="en-US" sz="1200"/>
          </a:p>
          <a:p>
            <a:endParaRPr lang="en-US" sz="1200" dirty="0"/>
          </a:p>
        </p:txBody>
      </p:sp>
    </p:spTree>
    <p:extLst>
      <p:ext uri="{BB962C8B-B14F-4D97-AF65-F5344CB8AC3E}">
        <p14:creationId xmlns:p14="http://schemas.microsoft.com/office/powerpoint/2010/main" val="35677650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52400"/>
            <a:ext cx="8839200" cy="6400800"/>
          </a:xfrm>
        </p:spPr>
        <p:txBody>
          <a:bodyPr>
            <a:normAutofit fontScale="70000" lnSpcReduction="20000"/>
          </a:bodyPr>
          <a:lstStyle/>
          <a:p>
            <a:pPr marL="0" indent="0">
              <a:buNone/>
            </a:pPr>
            <a:r>
              <a:rPr lang="en-US" dirty="0"/>
              <a:t>Our father had voted for Richard Nixon the first time he ran for president, but our mother had voted for John F. Kennedy.   Kennedy, who had said, “I believe that this nation should commit itself to achieving the goal, before this decade is out, of landing a man on the Moon and returning him safely to the Earth,” in May of 1961, suggesting mankind could break free from the bonds of Earth’s gravity at a time when many Americans had not even broken free from the gravity of racial hatred.  It never occurred to me at the time that Mom might have watched that first Moonwalk (appropriate props to Michael Jackson) with a certain sense of satisfaction, but we watched in grand silence, scarcely daring to breathe.  </a:t>
            </a:r>
          </a:p>
          <a:p>
            <a:pPr marL="0" indent="0">
              <a:buNone/>
            </a:pPr>
            <a:r>
              <a:rPr lang="en-US" dirty="0"/>
              <a:t> </a:t>
            </a:r>
          </a:p>
          <a:p>
            <a:pPr marL="0" indent="0">
              <a:buNone/>
            </a:pPr>
            <a:r>
              <a:rPr lang="en-US" dirty="0"/>
              <a:t>Kennedy had said that we would accomplish this in order “to win the battle that is now going on around the world between freedom and tyranny,” referring to that war that blew so cold and lined countries up on one side or the other. He said “the impact of this adventure on the minds of men everywhere,” would inspire humanity to become the very best it could.  He pointed out that the Soviet Union had a big head start on us, and that everyone recognized the implications of winning the newly named “space race,” but he also said that Americans, dedicated to what they believed in, could accomplish anything, and he called upon “every scientist, every engineer, every serviceman, every technician, contractor, and civil servant to give his personal pledge that this nation will move forward, with the full speed of freedom, in the exciting adventure of space.” </a:t>
            </a:r>
          </a:p>
          <a:p>
            <a:pPr marL="0" indent="0">
              <a:buNone/>
            </a:pPr>
            <a:endParaRPr lang="en-US" dirty="0"/>
          </a:p>
        </p:txBody>
      </p:sp>
    </p:spTree>
    <p:extLst>
      <p:ext uri="{BB962C8B-B14F-4D97-AF65-F5344CB8AC3E}">
        <p14:creationId xmlns:p14="http://schemas.microsoft.com/office/powerpoint/2010/main" val="28605879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228600"/>
            <a:ext cx="8763000" cy="6324600"/>
          </a:xfrm>
        </p:spPr>
        <p:txBody>
          <a:bodyPr>
            <a:normAutofit fontScale="70000" lnSpcReduction="20000"/>
          </a:bodyPr>
          <a:lstStyle/>
          <a:p>
            <a:pPr marL="0" indent="0">
              <a:buNone/>
            </a:pPr>
            <a:r>
              <a:rPr lang="en-US" dirty="0"/>
              <a:t> </a:t>
            </a:r>
          </a:p>
          <a:p>
            <a:pPr marL="0" indent="0">
              <a:buNone/>
            </a:pPr>
            <a:r>
              <a:rPr lang="en-US" dirty="0"/>
              <a:t>In the years to come, academic endeavors in math and English and social studies yielded to science and patriotism at Wright Elementary School, when I was there in the early 1960s.  The whole school filed into the gym to watch proceedings at Cape Canaveral, which might or might not happen on time, usually not.  “T-minus 30 seconds and counting” had us holding our breath, as Alan Shepherd, and then John Glen risked their lives at the end of a long, slim rocket lifting off and disappearing into the sky. </a:t>
            </a:r>
          </a:p>
          <a:p>
            <a:pPr marL="0" indent="0">
              <a:buNone/>
            </a:pPr>
            <a:r>
              <a:rPr lang="en-US" dirty="0"/>
              <a:t> </a:t>
            </a:r>
          </a:p>
          <a:p>
            <a:pPr marL="0" indent="0">
              <a:buNone/>
            </a:pPr>
            <a:r>
              <a:rPr lang="en-US" dirty="0"/>
              <a:t> </a:t>
            </a:r>
          </a:p>
          <a:p>
            <a:pPr marL="0" indent="0">
              <a:buNone/>
            </a:pPr>
            <a:r>
              <a:rPr lang="en-US" dirty="0"/>
              <a:t>And now we were watching Neil Armstrong bounce like a man underwater across the surface of the moon.  We were watching him on the same old and fragile TV we had watched </a:t>
            </a:r>
            <a:r>
              <a:rPr lang="en-US" i="1" dirty="0"/>
              <a:t>Star Trek</a:t>
            </a:r>
            <a:r>
              <a:rPr lang="en-US" dirty="0"/>
              <a:t> for three seasons, and </a:t>
            </a:r>
            <a:r>
              <a:rPr lang="en-US" i="1" dirty="0"/>
              <a:t>Lost in Space</a:t>
            </a:r>
            <a:r>
              <a:rPr lang="en-US" dirty="0"/>
              <a:t> for three earlier seasons.  The book that had turned me into a reader was the 1958 classic about a boy who travels to the Moon, </a:t>
            </a:r>
            <a:r>
              <a:rPr lang="en-US" i="1" dirty="0"/>
              <a:t>Have Space Suit, Will Travel</a:t>
            </a:r>
            <a:r>
              <a:rPr lang="en-US" dirty="0"/>
              <a:t>.  The real Moon was not as interesting as other moons on Star Trek, moons that might harbor Klingons or beguiling alien females (Kirk was much slimmer in those days), but it was real, and we watched it as it happened. Nothing would ever be the same. </a:t>
            </a:r>
          </a:p>
        </p:txBody>
      </p:sp>
    </p:spTree>
    <p:extLst>
      <p:ext uri="{BB962C8B-B14F-4D97-AF65-F5344CB8AC3E}">
        <p14:creationId xmlns:p14="http://schemas.microsoft.com/office/powerpoint/2010/main" val="286777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228600"/>
            <a:ext cx="8839200" cy="6781800"/>
          </a:xfrm>
        </p:spPr>
        <p:txBody>
          <a:bodyPr>
            <a:normAutofit fontScale="40000" lnSpcReduction="20000"/>
          </a:bodyPr>
          <a:lstStyle/>
          <a:p>
            <a:pPr marL="0" indent="0">
              <a:buNone/>
            </a:pPr>
            <a:r>
              <a:rPr lang="en-US" sz="5000" dirty="0"/>
              <a:t>Kennedy’s presidency was often likened to Camelot, probably because the great musical by Lerner and Loewe had begun gracing the Broadway stage in 1960. Perhaps the Moon shot was Kennedy’s Holy Grail, and like Arthur he would not live to see it.  But we did. </a:t>
            </a:r>
          </a:p>
          <a:p>
            <a:pPr marL="0" indent="0">
              <a:buNone/>
            </a:pPr>
            <a:r>
              <a:rPr lang="en-US" sz="5000" dirty="0"/>
              <a:t> </a:t>
            </a:r>
          </a:p>
          <a:p>
            <a:pPr marL="0" indent="0">
              <a:buNone/>
            </a:pPr>
            <a:r>
              <a:rPr lang="en-US" sz="5000" dirty="0"/>
              <a:t>Those were tough times, the 1960s.  Many Americans would hear about the Moon walk by radio, deep in the jungles of Vietnam.  President Johnson had chosen not to run for another term, and President Nixon was struggling with a very messy war and a rising nation that threatened our nation’s place in the world, China.  Soldier’s returning from Vietnam found it a rocky return and the effects of war on their hearts and minds were indelible.  But we landed on the moon. </a:t>
            </a:r>
          </a:p>
          <a:p>
            <a:pPr marL="0" indent="0">
              <a:buNone/>
            </a:pPr>
            <a:r>
              <a:rPr lang="en-US" sz="5000" dirty="0"/>
              <a:t> </a:t>
            </a:r>
          </a:p>
          <a:p>
            <a:pPr marL="0" indent="0">
              <a:buNone/>
            </a:pPr>
            <a:r>
              <a:rPr lang="en-US" sz="5000" dirty="0"/>
              <a:t>Although I am a supporter of President Obama, in general, I was somewhat dismayed when he cancelled Constellation, the program to return to the Moon by 2020 and to put people on Mars by 2030.  President Obama explained that we would push back the goal for a Mars landing to 2035 and rather than an all or nothing rush to complete a manned flight to the red planet, NASA would attempt a number of lesser goals to “get a foothold in deep space” with robots and then people before another “giant leap for mankind.”  The president explained that “Nobody is more committed to manned spaceflight, to human exploration of space, than me. But we have got to do it in a smart way, we can’t just keep doing the same old things that we’ve been doing and thinking that somehow that’s going to get us to where we want to go.”  (A)</a:t>
            </a:r>
          </a:p>
          <a:p>
            <a:pPr marL="0" indent="0">
              <a:buNone/>
            </a:pPr>
            <a:endParaRPr lang="en-US" dirty="0"/>
          </a:p>
        </p:txBody>
      </p:sp>
    </p:spTree>
    <p:extLst>
      <p:ext uri="{BB962C8B-B14F-4D97-AF65-F5344CB8AC3E}">
        <p14:creationId xmlns:p14="http://schemas.microsoft.com/office/powerpoint/2010/main" val="26804533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5897563"/>
          </a:xfrm>
        </p:spPr>
        <p:txBody>
          <a:bodyPr>
            <a:normAutofit fontScale="62500" lnSpcReduction="20000"/>
          </a:bodyPr>
          <a:lstStyle/>
          <a:p>
            <a:pPr marL="0" indent="0">
              <a:buNone/>
            </a:pPr>
            <a:r>
              <a:rPr lang="en-US" dirty="0"/>
              <a:t>The “smart way” will include landing human beings on asteroids, and creating fuel depots to help with the long journey to Mars.  This would be followed by manned orbiting missions and eventually by a landing in Neil Armstrong fashion.   And how did Neil Armstrong, himself, take the news of a diminished Constellation program.  He described this act as a “long downhill slide to mediocrity. It appears that we will have wasted our current $10-plus billion investment in Constellation and, equally importantly, we will have lost the many years required to re-create the equivalent of what we will have discarded” (1).  Armstrong’s crewmate and hiking partner on the Moon, fellow astronaut Buzz </a:t>
            </a:r>
            <a:r>
              <a:rPr lang="en-US" dirty="0" err="1"/>
              <a:t>Aldrin</a:t>
            </a:r>
            <a:r>
              <a:rPr lang="en-US" dirty="0"/>
              <a:t>, disagreed with his friend, saying that the president’s cancellation of Constellation was accompanied by an increase in the overall budget for NASA to pursue research on travel to deep space, outsourcing of some projects to private enterprise, and a four-year extension on the International Space Station, which “will allow us to again be pushing the boundaries to achieve new and challenging things beyond Earth” (Goddard. Slow Road. 2).</a:t>
            </a:r>
          </a:p>
          <a:p>
            <a:pPr marL="0" indent="0">
              <a:buNone/>
            </a:pPr>
            <a:r>
              <a:rPr lang="en-US" dirty="0"/>
              <a:t> </a:t>
            </a:r>
          </a:p>
          <a:p>
            <a:pPr marL="0" indent="0">
              <a:buNone/>
            </a:pPr>
            <a:r>
              <a:rPr lang="en-US" dirty="0"/>
              <a:t>In Kennedy’s plan, the nation coalesced around the Apollo Program.  We had a clear goal  as JFK had outlined it:  “before this decade is out, of landing a man on the Moon and returning him safely to the Earth.”  Without Constellation, will we, as Neil Armstrong fears, lose focus, take our eye off the ball and “slide into mediocrity”? </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7210063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304800"/>
            <a:ext cx="8763000" cy="6400800"/>
          </a:xfrm>
        </p:spPr>
        <p:txBody>
          <a:bodyPr>
            <a:normAutofit fontScale="62500" lnSpcReduction="20000"/>
          </a:bodyPr>
          <a:lstStyle/>
          <a:p>
            <a:pPr marL="0" indent="0">
              <a:buNone/>
            </a:pPr>
            <a:r>
              <a:rPr lang="en-US" dirty="0"/>
              <a:t>Admittedly, now, as in Kennedy’s time, many people question the priority of space exploration when life for many people is not equitable or even certain.  In that time as in this one, many people need help to make it from day to day, just to put some food on the table.  When nations are experiencing unrest and the devastation that comes with chaos, when natural disasters destroy a country and threaten the safety of the entire planet, it may make sense to pull back from efforts that are nonessential. But does the space program really take money away from humanitarian efforts?  Even with a 4% increase for NASA this year, the total budget for the space program is only slightly more than on half of one percent of the total budget for the U.S. this year.  Another disturbing fact is that the percentage of the US budget NASA receives has been steadily going down for 20 years, at this point being roughly half of what it was in 1991 in terms of percentage of the total budget.  The idea that NASA takes a significant sum away from social programs (55% in 2010) or the nation’s defense (20% in 2010) is arithmetically incorrect.  It is drop of rain in a thunderstorm.</a:t>
            </a:r>
          </a:p>
          <a:p>
            <a:pPr marL="0" indent="0">
              <a:buNone/>
            </a:pPr>
            <a:r>
              <a:rPr lang="en-US" dirty="0"/>
              <a:t> </a:t>
            </a:r>
          </a:p>
          <a:p>
            <a:pPr marL="0" indent="0">
              <a:buNone/>
            </a:pPr>
            <a:r>
              <a:rPr lang="en-US" dirty="0"/>
              <a:t>And what about inspiration?  John F. Kennedy inspired a nation.  He was war hero, who saved his men through his own courage and physical endurance.  He charged the whole nation to get physically fit with his 50 Mile Hike program, and he pushed us to “ask not what your country can do for you but what you can do for your country.”  </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42912625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52400"/>
            <a:ext cx="8915400" cy="5973763"/>
          </a:xfrm>
        </p:spPr>
        <p:txBody>
          <a:bodyPr>
            <a:noAutofit/>
          </a:bodyPr>
          <a:lstStyle/>
          <a:p>
            <a:pPr marL="0" indent="0">
              <a:buNone/>
            </a:pPr>
            <a:r>
              <a:rPr lang="en-US" sz="2000" dirty="0"/>
              <a:t>We all walked on the Moon that day with Neil Armstrong.  People who had been alive during the Civil War, people who were fighting in Vietnam, people who worked in factories on ranches and farms, people who had watched Alan Shepherd blast into the space and John Glen orbit the Earth, and held their breath when space capsules were retrieved at sea.  We all felt like members of the team, and we looked forward to further challenges. </a:t>
            </a:r>
          </a:p>
          <a:p>
            <a:pPr marL="0" indent="0">
              <a:buNone/>
            </a:pPr>
            <a:r>
              <a:rPr lang="en-US" sz="2000" dirty="0"/>
              <a:t> </a:t>
            </a:r>
          </a:p>
          <a:p>
            <a:pPr marL="0" indent="0">
              <a:buNone/>
            </a:pPr>
            <a:r>
              <a:rPr lang="en-US" sz="2000" dirty="0"/>
              <a:t>In my home state of Iowa, we have an expression.  Most Iowa expressions involve hogs, or cows, or manure, or barnyards, and this one does, too.  “Aim for the stars and you’ll probably make it at least to the top of the barn.  Aim for the top of the barn and you’ll probably land in the barnyard.”  Let’s aim for the stars again. </a:t>
            </a:r>
          </a:p>
          <a:p>
            <a:pPr marL="0" indent="0">
              <a:buNone/>
            </a:pPr>
            <a:r>
              <a:rPr lang="en-US" sz="2000" dirty="0"/>
              <a:t> </a:t>
            </a:r>
            <a:r>
              <a:rPr lang="en-US" sz="1400" dirty="0" smtClean="0"/>
              <a:t>Works Cited</a:t>
            </a:r>
            <a:endParaRPr lang="en-US" sz="1400" dirty="0"/>
          </a:p>
          <a:p>
            <a:pPr marL="0" indent="0">
              <a:buNone/>
            </a:pPr>
            <a:r>
              <a:rPr lang="en-US" sz="1400" dirty="0"/>
              <a:t>Goddard, Jacqui. “Armstrong Takes One Giant Swipe at Obama over NASA Cuts.” </a:t>
            </a:r>
          </a:p>
          <a:p>
            <a:pPr marL="0" indent="0">
              <a:buNone/>
            </a:pPr>
            <a:r>
              <a:rPr lang="en-US" sz="1400" i="1" dirty="0" err="1"/>
              <a:t>Timesonline</a:t>
            </a:r>
            <a:r>
              <a:rPr lang="en-US" sz="1400" dirty="0"/>
              <a:t>. 5/15/2010. Retrieved 3/31/2011 from </a:t>
            </a:r>
            <a:r>
              <a:rPr lang="en-US" sz="1400" dirty="0">
                <a:hlinkClick r:id="rId2"/>
              </a:rPr>
              <a:t>http://www.timesonline.co.uk/tol/news/science/space/article7097868.ece</a:t>
            </a:r>
            <a:endParaRPr lang="en-US" sz="1400" dirty="0"/>
          </a:p>
          <a:p>
            <a:pPr marL="0" indent="0">
              <a:buNone/>
            </a:pPr>
            <a:r>
              <a:rPr lang="en-US" sz="1400" dirty="0"/>
              <a:t> </a:t>
            </a:r>
          </a:p>
          <a:p>
            <a:pPr marL="0" indent="0">
              <a:buNone/>
            </a:pPr>
            <a:r>
              <a:rPr lang="en-US" sz="1400" dirty="0"/>
              <a:t>Goddard, Jacqui. “Barack Obama Ends NASA Space Race with Slow Road to Mars.” </a:t>
            </a:r>
            <a:endParaRPr lang="en-US" sz="1400" b="1" dirty="0"/>
          </a:p>
          <a:p>
            <a:pPr marL="0" indent="0">
              <a:buNone/>
            </a:pPr>
            <a:r>
              <a:rPr lang="en-US" sz="1400" i="1" dirty="0" err="1"/>
              <a:t>Timesonline</a:t>
            </a:r>
            <a:r>
              <a:rPr lang="en-US" sz="1400" dirty="0"/>
              <a:t>. 4/16/2011. Retrieved 3/31/2011 from </a:t>
            </a:r>
            <a:r>
              <a:rPr lang="en-US" sz="1400" dirty="0">
                <a:hlinkClick r:id="rId3"/>
              </a:rPr>
              <a:t>http</a:t>
            </a:r>
            <a:r>
              <a:rPr lang="en-US" sz="1400">
                <a:hlinkClick r:id="rId3"/>
              </a:rPr>
              <a:t>://</a:t>
            </a:r>
            <a:r>
              <a:rPr lang="en-US" sz="1400" smtClean="0">
                <a:hlinkClick r:id="rId3"/>
              </a:rPr>
              <a:t>www.timesonline.co.uk/tol/news/science/space/article7099244.ece</a:t>
            </a:r>
            <a:r>
              <a:rPr lang="en-US" sz="1400" smtClean="0"/>
              <a:t> </a:t>
            </a:r>
            <a:endParaRPr lang="en-US" sz="1400" b="1" dirty="0"/>
          </a:p>
          <a:p>
            <a:pPr marL="0" indent="0">
              <a:buNone/>
            </a:pPr>
            <a:r>
              <a:rPr lang="en-US" sz="1400" dirty="0"/>
              <a:t> </a:t>
            </a:r>
          </a:p>
          <a:p>
            <a:pPr marL="0" indent="0">
              <a:buNone/>
            </a:pPr>
            <a:r>
              <a:rPr lang="en-US" sz="1400" dirty="0"/>
              <a:t>Geezer, Old. “Expressions I have Used.” </a:t>
            </a:r>
            <a:r>
              <a:rPr lang="en-US" sz="1400" i="1" dirty="0"/>
              <a:t>Iowa Association of Old Farmers Coffee Talk</a:t>
            </a:r>
            <a:endParaRPr lang="en-US" sz="1400" dirty="0"/>
          </a:p>
          <a:p>
            <a:pPr marL="0" indent="0">
              <a:buNone/>
            </a:pPr>
            <a:r>
              <a:rPr lang="en-US" sz="1400" i="1" dirty="0"/>
              <a:t> around the Stove at the Coop Journal</a:t>
            </a:r>
            <a:r>
              <a:rPr lang="en-US" sz="1400" dirty="0"/>
              <a:t> 32.1. 33-35.</a:t>
            </a:r>
          </a:p>
          <a:p>
            <a:pPr marL="0" indent="0">
              <a:buNone/>
            </a:pPr>
            <a:endParaRPr lang="en-US" sz="1400" dirty="0"/>
          </a:p>
        </p:txBody>
      </p:sp>
    </p:spTree>
    <p:extLst>
      <p:ext uri="{BB962C8B-B14F-4D97-AF65-F5344CB8AC3E}">
        <p14:creationId xmlns:p14="http://schemas.microsoft.com/office/powerpoint/2010/main" val="230052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04870050"/>
              </p:ext>
            </p:extLst>
          </p:nvPr>
        </p:nvGraphicFramePr>
        <p:xfrm>
          <a:off x="76200" y="685800"/>
          <a:ext cx="9030810" cy="5943600"/>
        </p:xfrm>
        <a:graphic>
          <a:graphicData uri="http://schemas.openxmlformats.org/drawingml/2006/table">
            <a:tbl>
              <a:tblPr>
                <a:tableStyleId>{5C22544A-7EE6-4342-B048-85BDC9FD1C3A}</a:tableStyleId>
              </a:tblPr>
              <a:tblGrid>
                <a:gridCol w="2569883"/>
                <a:gridCol w="6460927"/>
              </a:tblGrid>
              <a:tr h="566180">
                <a:tc gridSpan="2">
                  <a:txBody>
                    <a:bodyPr/>
                    <a:lstStyle/>
                    <a:p>
                      <a:pPr marL="6985" marR="0">
                        <a:spcBef>
                          <a:spcPts val="85"/>
                        </a:spcBef>
                        <a:spcAft>
                          <a:spcPts val="0"/>
                        </a:spcAft>
                      </a:pPr>
                      <a:r>
                        <a:rPr lang="en-US" sz="1200" dirty="0">
                          <a:effectLst/>
                        </a:rPr>
                        <a:t>Wr</a:t>
                      </a:r>
                      <a:r>
                        <a:rPr lang="en-US" sz="1200" spc="-5" dirty="0">
                          <a:effectLst/>
                        </a:rPr>
                        <a:t>i</a:t>
                      </a:r>
                      <a:r>
                        <a:rPr lang="en-US" sz="1200" spc="5" dirty="0">
                          <a:effectLst/>
                        </a:rPr>
                        <a:t>ti</a:t>
                      </a:r>
                      <a:r>
                        <a:rPr lang="en-US" sz="1200" dirty="0">
                          <a:effectLst/>
                        </a:rPr>
                        <a:t>ng</a:t>
                      </a:r>
                      <a:r>
                        <a:rPr lang="en-US" sz="1200" spc="-10" dirty="0">
                          <a:effectLst/>
                        </a:rPr>
                        <a:t> </a:t>
                      </a:r>
                      <a:r>
                        <a:rPr lang="en-US" sz="1200" spc="-5" dirty="0">
                          <a:effectLst/>
                        </a:rPr>
                        <a:t>S</a:t>
                      </a:r>
                      <a:r>
                        <a:rPr lang="en-US" sz="1200" spc="5" dirty="0">
                          <a:effectLst/>
                        </a:rPr>
                        <a:t>t</a:t>
                      </a:r>
                      <a:r>
                        <a:rPr lang="en-US" sz="1200" dirty="0">
                          <a:effectLst/>
                        </a:rPr>
                        <a:t>and</a:t>
                      </a:r>
                      <a:r>
                        <a:rPr lang="en-US" sz="1200" spc="-15" dirty="0">
                          <a:effectLst/>
                        </a:rPr>
                        <a:t>a</a:t>
                      </a:r>
                      <a:r>
                        <a:rPr lang="en-US" sz="1200" dirty="0">
                          <a:effectLst/>
                        </a:rPr>
                        <a:t>rds</a:t>
                      </a:r>
                      <a:r>
                        <a:rPr lang="en-US" sz="1200" spc="-5" dirty="0">
                          <a:effectLst/>
                        </a:rPr>
                        <a:t> </a:t>
                      </a:r>
                      <a:r>
                        <a:rPr lang="en-US" sz="1200" spc="5" dirty="0">
                          <a:effectLst/>
                        </a:rPr>
                        <a:t>f</a:t>
                      </a:r>
                      <a:r>
                        <a:rPr lang="en-US" sz="1200" dirty="0">
                          <a:effectLst/>
                        </a:rPr>
                        <a:t>or</a:t>
                      </a:r>
                      <a:r>
                        <a:rPr lang="en-US" sz="1200" spc="10" dirty="0">
                          <a:effectLst/>
                        </a:rPr>
                        <a:t> </a:t>
                      </a:r>
                      <a:r>
                        <a:rPr lang="en-US" sz="1200" spc="-15" dirty="0">
                          <a:effectLst/>
                        </a:rPr>
                        <a:t>L</a:t>
                      </a:r>
                      <a:r>
                        <a:rPr lang="en-US" sz="1200" spc="5" dirty="0">
                          <a:effectLst/>
                        </a:rPr>
                        <a:t>it</a:t>
                      </a:r>
                      <a:r>
                        <a:rPr lang="en-US" sz="1200" dirty="0">
                          <a:effectLst/>
                        </a:rPr>
                        <a:t>eracy</a:t>
                      </a:r>
                      <a:r>
                        <a:rPr lang="en-US" sz="1200" spc="-20" dirty="0">
                          <a:effectLst/>
                        </a:rPr>
                        <a:t> </a:t>
                      </a:r>
                      <a:r>
                        <a:rPr lang="en-US" sz="1200" spc="5" dirty="0">
                          <a:effectLst/>
                        </a:rPr>
                        <a:t>i</a:t>
                      </a:r>
                      <a:r>
                        <a:rPr lang="en-US" sz="1200" dirty="0">
                          <a:effectLst/>
                        </a:rPr>
                        <a:t>n</a:t>
                      </a:r>
                      <a:r>
                        <a:rPr lang="en-US" sz="1200" spc="5" dirty="0">
                          <a:effectLst/>
                        </a:rPr>
                        <a:t> </a:t>
                      </a:r>
                      <a:r>
                        <a:rPr lang="en-US" sz="1200" spc="-5" dirty="0">
                          <a:effectLst/>
                        </a:rPr>
                        <a:t>H</a:t>
                      </a:r>
                      <a:r>
                        <a:rPr lang="en-US" sz="1200" spc="5" dirty="0">
                          <a:effectLst/>
                        </a:rPr>
                        <a:t>i</a:t>
                      </a:r>
                      <a:r>
                        <a:rPr lang="en-US" sz="1200" spc="-15" dirty="0">
                          <a:effectLst/>
                        </a:rPr>
                        <a:t>s</a:t>
                      </a:r>
                      <a:r>
                        <a:rPr lang="en-US" sz="1200" spc="5" dirty="0">
                          <a:effectLst/>
                        </a:rPr>
                        <a:t>t</a:t>
                      </a:r>
                      <a:r>
                        <a:rPr lang="en-US" sz="1200" dirty="0">
                          <a:effectLst/>
                        </a:rPr>
                        <a:t>or</a:t>
                      </a:r>
                      <a:r>
                        <a:rPr lang="en-US" sz="1200" spc="-25" dirty="0">
                          <a:effectLst/>
                        </a:rPr>
                        <a:t>y</a:t>
                      </a:r>
                      <a:r>
                        <a:rPr lang="en-US" sz="1200" spc="5" dirty="0">
                          <a:effectLst/>
                        </a:rPr>
                        <a:t>/</a:t>
                      </a:r>
                      <a:r>
                        <a:rPr lang="en-US" sz="1200" spc="-5" dirty="0">
                          <a:effectLst/>
                        </a:rPr>
                        <a:t>S</a:t>
                      </a:r>
                      <a:r>
                        <a:rPr lang="en-US" sz="1200" dirty="0">
                          <a:effectLst/>
                        </a:rPr>
                        <a:t>oc</a:t>
                      </a:r>
                      <a:r>
                        <a:rPr lang="en-US" sz="1200" spc="5" dirty="0">
                          <a:effectLst/>
                        </a:rPr>
                        <a:t>i</a:t>
                      </a:r>
                      <a:r>
                        <a:rPr lang="en-US" sz="1200" dirty="0">
                          <a:effectLst/>
                        </a:rPr>
                        <a:t>al</a:t>
                      </a:r>
                      <a:r>
                        <a:rPr lang="en-US" sz="1200" spc="10" dirty="0">
                          <a:effectLst/>
                        </a:rPr>
                        <a:t> </a:t>
                      </a:r>
                      <a:r>
                        <a:rPr lang="en-US" sz="1200" spc="-5" dirty="0">
                          <a:effectLst/>
                        </a:rPr>
                        <a:t>S</a:t>
                      </a:r>
                      <a:r>
                        <a:rPr lang="en-US" sz="1200" spc="5" dirty="0">
                          <a:effectLst/>
                        </a:rPr>
                        <a:t>t</a:t>
                      </a:r>
                      <a:r>
                        <a:rPr lang="en-US" sz="1200" dirty="0">
                          <a:effectLst/>
                        </a:rPr>
                        <a:t>u</a:t>
                      </a:r>
                      <a:r>
                        <a:rPr lang="en-US" sz="1200" spc="-15" dirty="0">
                          <a:effectLst/>
                        </a:rPr>
                        <a:t>d</a:t>
                      </a:r>
                      <a:r>
                        <a:rPr lang="en-US" sz="1200" spc="5" dirty="0">
                          <a:effectLst/>
                        </a:rPr>
                        <a:t>i</a:t>
                      </a:r>
                      <a:r>
                        <a:rPr lang="en-US" sz="1200" dirty="0">
                          <a:effectLst/>
                        </a:rPr>
                        <a:t>es, </a:t>
                      </a:r>
                      <a:r>
                        <a:rPr lang="en-US" sz="1200" spc="-5" dirty="0">
                          <a:effectLst/>
                        </a:rPr>
                        <a:t>S</a:t>
                      </a:r>
                      <a:r>
                        <a:rPr lang="en-US" sz="1200" dirty="0">
                          <a:effectLst/>
                        </a:rPr>
                        <a:t>c</a:t>
                      </a:r>
                      <a:r>
                        <a:rPr lang="en-US" sz="1200" spc="5" dirty="0">
                          <a:effectLst/>
                        </a:rPr>
                        <a:t>i</a:t>
                      </a:r>
                      <a:r>
                        <a:rPr lang="en-US" sz="1200" dirty="0">
                          <a:effectLst/>
                        </a:rPr>
                        <a:t>enc</a:t>
                      </a:r>
                      <a:r>
                        <a:rPr lang="en-US" sz="1200" spc="-15" dirty="0">
                          <a:effectLst/>
                        </a:rPr>
                        <a:t>e</a:t>
                      </a:r>
                      <a:r>
                        <a:rPr lang="en-US" sz="1200" dirty="0">
                          <a:effectLst/>
                        </a:rPr>
                        <a:t>, and</a:t>
                      </a:r>
                      <a:r>
                        <a:rPr lang="en-US" sz="1200" spc="-10" dirty="0">
                          <a:effectLst/>
                        </a:rPr>
                        <a:t> </a:t>
                      </a:r>
                      <a:r>
                        <a:rPr lang="en-US" sz="1200" spc="-15" dirty="0">
                          <a:effectLst/>
                        </a:rPr>
                        <a:t>T</a:t>
                      </a:r>
                      <a:r>
                        <a:rPr lang="en-US" sz="1200" dirty="0">
                          <a:effectLst/>
                        </a:rPr>
                        <a:t>echn</a:t>
                      </a:r>
                      <a:r>
                        <a:rPr lang="en-US" sz="1200" spc="5" dirty="0">
                          <a:effectLst/>
                        </a:rPr>
                        <a:t>i</a:t>
                      </a:r>
                      <a:r>
                        <a:rPr lang="en-US" sz="1200" dirty="0">
                          <a:effectLst/>
                        </a:rPr>
                        <a:t>cal</a:t>
                      </a:r>
                      <a:r>
                        <a:rPr lang="en-US" sz="1200" spc="10" dirty="0">
                          <a:effectLst/>
                        </a:rPr>
                        <a:t> </a:t>
                      </a:r>
                      <a:r>
                        <a:rPr lang="en-US" sz="1200" spc="-5" dirty="0">
                          <a:effectLst/>
                        </a:rPr>
                        <a:t>S</a:t>
                      </a:r>
                      <a:r>
                        <a:rPr lang="en-US" sz="1200" dirty="0">
                          <a:effectLst/>
                        </a:rPr>
                        <a:t>ub</a:t>
                      </a:r>
                      <a:r>
                        <a:rPr lang="en-US" sz="1200" spc="-5" dirty="0">
                          <a:effectLst/>
                        </a:rPr>
                        <a:t>j</a:t>
                      </a:r>
                      <a:r>
                        <a:rPr lang="en-US" sz="1200" dirty="0">
                          <a:effectLst/>
                        </a:rPr>
                        <a:t>ec</a:t>
                      </a:r>
                      <a:r>
                        <a:rPr lang="en-US" sz="1200" spc="5" dirty="0">
                          <a:effectLst/>
                        </a:rPr>
                        <a:t>t</a:t>
                      </a:r>
                      <a:r>
                        <a:rPr lang="en-US" sz="1200" dirty="0">
                          <a:effectLst/>
                        </a:rPr>
                        <a:t>s</a:t>
                      </a:r>
                    </a:p>
                    <a:p>
                      <a:pPr marL="6985" marR="0">
                        <a:spcBef>
                          <a:spcPts val="5"/>
                        </a:spcBef>
                        <a:spcAft>
                          <a:spcPts val="0"/>
                        </a:spcAft>
                      </a:pPr>
                      <a:r>
                        <a:rPr lang="en-US" sz="1800" b="1" u="sng" spc="10" dirty="0">
                          <a:solidFill>
                            <a:srgbClr val="FF00FF"/>
                          </a:solidFill>
                          <a:effectLst/>
                        </a:rPr>
                        <a:t>T</a:t>
                      </a:r>
                      <a:r>
                        <a:rPr lang="en-US" sz="1800" b="1" u="sng" dirty="0">
                          <a:solidFill>
                            <a:srgbClr val="FF00FF"/>
                          </a:solidFill>
                          <a:effectLst/>
                        </a:rPr>
                        <a:t>e</a:t>
                      </a:r>
                      <a:r>
                        <a:rPr lang="en-US" sz="1800" b="1" u="sng" spc="-10" dirty="0">
                          <a:solidFill>
                            <a:srgbClr val="FF00FF"/>
                          </a:solidFill>
                          <a:effectLst/>
                        </a:rPr>
                        <a:t>x</a:t>
                      </a:r>
                      <a:r>
                        <a:rPr lang="en-US" sz="1800" b="1" u="sng" dirty="0">
                          <a:solidFill>
                            <a:srgbClr val="FF00FF"/>
                          </a:solidFill>
                          <a:effectLst/>
                        </a:rPr>
                        <a:t>t </a:t>
                      </a:r>
                      <a:r>
                        <a:rPr lang="en-US" sz="1800" b="1" u="sng" spc="10" dirty="0">
                          <a:solidFill>
                            <a:srgbClr val="FF00FF"/>
                          </a:solidFill>
                          <a:effectLst/>
                        </a:rPr>
                        <a:t>T</a:t>
                      </a:r>
                      <a:r>
                        <a:rPr lang="en-US" sz="1800" b="1" u="sng" spc="-10" dirty="0">
                          <a:solidFill>
                            <a:srgbClr val="FF00FF"/>
                          </a:solidFill>
                          <a:effectLst/>
                        </a:rPr>
                        <a:t>y</a:t>
                      </a:r>
                      <a:r>
                        <a:rPr lang="en-US" sz="1800" b="1" u="sng" dirty="0">
                          <a:solidFill>
                            <a:srgbClr val="FF00FF"/>
                          </a:solidFill>
                          <a:effectLst/>
                        </a:rPr>
                        <a:t>pes</a:t>
                      </a:r>
                      <a:r>
                        <a:rPr lang="en-US" sz="1800" b="1" u="sng" spc="5" dirty="0">
                          <a:solidFill>
                            <a:srgbClr val="FF00FF"/>
                          </a:solidFill>
                          <a:effectLst/>
                        </a:rPr>
                        <a:t> </a:t>
                      </a:r>
                      <a:r>
                        <a:rPr lang="en-US" sz="1800" b="1" u="sng" dirty="0">
                          <a:solidFill>
                            <a:srgbClr val="FF00FF"/>
                          </a:solidFill>
                          <a:effectLst/>
                        </a:rPr>
                        <a:t>and</a:t>
                      </a:r>
                      <a:r>
                        <a:rPr lang="en-US" sz="1800" b="1" u="sng" spc="-10" dirty="0">
                          <a:solidFill>
                            <a:srgbClr val="FF00FF"/>
                          </a:solidFill>
                          <a:effectLst/>
                        </a:rPr>
                        <a:t> </a:t>
                      </a:r>
                      <a:r>
                        <a:rPr lang="en-US" sz="1800" b="1" u="sng" spc="-5" dirty="0">
                          <a:solidFill>
                            <a:srgbClr val="FF00FF"/>
                          </a:solidFill>
                          <a:effectLst/>
                        </a:rPr>
                        <a:t>P</a:t>
                      </a:r>
                      <a:r>
                        <a:rPr lang="en-US" sz="1800" b="1" u="sng" dirty="0">
                          <a:solidFill>
                            <a:srgbClr val="FF00FF"/>
                          </a:solidFill>
                          <a:effectLst/>
                        </a:rPr>
                        <a:t>u</a:t>
                      </a:r>
                      <a:r>
                        <a:rPr lang="en-US" sz="1800" b="1" u="sng" spc="5" dirty="0">
                          <a:solidFill>
                            <a:srgbClr val="FF00FF"/>
                          </a:solidFill>
                          <a:effectLst/>
                        </a:rPr>
                        <a:t>r</a:t>
                      </a:r>
                      <a:r>
                        <a:rPr lang="en-US" sz="1800" b="1" u="sng" dirty="0">
                          <a:solidFill>
                            <a:srgbClr val="FF00FF"/>
                          </a:solidFill>
                          <a:effectLst/>
                        </a:rPr>
                        <a:t>pos</a:t>
                      </a:r>
                      <a:r>
                        <a:rPr lang="en-US" sz="1800" b="1" u="sng" spc="-10" dirty="0">
                          <a:solidFill>
                            <a:srgbClr val="FF00FF"/>
                          </a:solidFill>
                          <a:effectLst/>
                        </a:rPr>
                        <a:t>e</a:t>
                      </a:r>
                      <a:r>
                        <a:rPr lang="en-US" sz="1800" b="1" u="sng" dirty="0">
                          <a:solidFill>
                            <a:srgbClr val="FF00FF"/>
                          </a:solidFill>
                          <a:effectLst/>
                        </a:rPr>
                        <a:t>s</a:t>
                      </a:r>
                      <a:endParaRPr lang="en-US" sz="1800" b="1" u="sng" dirty="0">
                        <a:solidFill>
                          <a:srgbClr val="FF00FF"/>
                        </a:solidFill>
                        <a:effectLst/>
                        <a:latin typeface="Times New Roman"/>
                        <a:ea typeface="Times New Roman"/>
                      </a:endParaRPr>
                    </a:p>
                  </a:txBody>
                  <a:tcPr marL="0" marR="0" marT="0" marB="0"/>
                </a:tc>
                <a:tc hMerge="1">
                  <a:txBody>
                    <a:bodyPr/>
                    <a:lstStyle/>
                    <a:p>
                      <a:endParaRPr lang="en-US"/>
                    </a:p>
                  </a:txBody>
                  <a:tcPr/>
                </a:tc>
              </a:tr>
              <a:tr h="314656">
                <a:tc>
                  <a:txBody>
                    <a:bodyPr/>
                    <a:lstStyle/>
                    <a:p>
                      <a:pPr marL="6985" marR="0">
                        <a:spcBef>
                          <a:spcPts val="100"/>
                        </a:spcBef>
                        <a:spcAft>
                          <a:spcPts val="0"/>
                        </a:spcAft>
                      </a:pPr>
                      <a:r>
                        <a:rPr lang="en-US" sz="1200" u="heavy" spc="-5" dirty="0">
                          <a:effectLst/>
                        </a:rPr>
                        <a:t>S</a:t>
                      </a:r>
                      <a:r>
                        <a:rPr lang="en-US" sz="1200" u="heavy" spc="5" dirty="0">
                          <a:effectLst/>
                        </a:rPr>
                        <a:t>t</a:t>
                      </a:r>
                      <a:r>
                        <a:rPr lang="en-US" sz="1200" u="heavy" dirty="0">
                          <a:effectLst/>
                        </a:rPr>
                        <a:t>andards</a:t>
                      </a:r>
                      <a:endParaRPr lang="en-US" sz="1200" dirty="0">
                        <a:effectLst/>
                        <a:latin typeface="Times New Roman"/>
                        <a:ea typeface="Times New Roman"/>
                      </a:endParaRPr>
                    </a:p>
                  </a:txBody>
                  <a:tcPr marL="0" marR="0" marT="0" marB="0"/>
                </a:tc>
                <a:tc>
                  <a:txBody>
                    <a:bodyPr/>
                    <a:lstStyle/>
                    <a:p>
                      <a:pPr marL="9525" marR="0">
                        <a:spcBef>
                          <a:spcPts val="100"/>
                        </a:spcBef>
                        <a:spcAft>
                          <a:spcPts val="0"/>
                        </a:spcAft>
                      </a:pPr>
                      <a:r>
                        <a:rPr lang="en-US" sz="1200" u="heavy" spc="-5" dirty="0">
                          <a:effectLst/>
                        </a:rPr>
                        <a:t>E</a:t>
                      </a:r>
                      <a:r>
                        <a:rPr lang="en-US" sz="1200" u="heavy" dirty="0">
                          <a:effectLst/>
                        </a:rPr>
                        <a:t>xp</a:t>
                      </a:r>
                      <a:r>
                        <a:rPr lang="en-US" sz="1200" u="heavy" spc="5" dirty="0">
                          <a:effectLst/>
                        </a:rPr>
                        <a:t>l</a:t>
                      </a:r>
                      <a:r>
                        <a:rPr lang="en-US" sz="1200" u="heavy" dirty="0">
                          <a:effectLst/>
                        </a:rPr>
                        <a:t>ana</a:t>
                      </a:r>
                      <a:r>
                        <a:rPr lang="en-US" sz="1200" u="heavy" spc="5" dirty="0">
                          <a:effectLst/>
                        </a:rPr>
                        <a:t>ti</a:t>
                      </a:r>
                      <a:r>
                        <a:rPr lang="en-US" sz="1200" u="heavy" dirty="0">
                          <a:effectLst/>
                        </a:rPr>
                        <a:t>ons</a:t>
                      </a:r>
                      <a:r>
                        <a:rPr lang="en-US" sz="1200" u="heavy" spc="-5" dirty="0">
                          <a:effectLst/>
                        </a:rPr>
                        <a:t> </a:t>
                      </a:r>
                      <a:r>
                        <a:rPr lang="en-US" sz="1200" u="heavy" dirty="0">
                          <a:effectLst/>
                        </a:rPr>
                        <a:t>and</a:t>
                      </a:r>
                      <a:r>
                        <a:rPr lang="en-US" sz="1200" u="heavy" spc="-5" dirty="0">
                          <a:effectLst/>
                        </a:rPr>
                        <a:t> E</a:t>
                      </a:r>
                      <a:r>
                        <a:rPr lang="en-US" sz="1200" u="heavy" dirty="0">
                          <a:effectLst/>
                        </a:rPr>
                        <a:t>xamp</a:t>
                      </a:r>
                      <a:r>
                        <a:rPr lang="en-US" sz="1200" u="heavy" spc="5" dirty="0">
                          <a:effectLst/>
                        </a:rPr>
                        <a:t>l</a:t>
                      </a:r>
                      <a:r>
                        <a:rPr lang="en-US" sz="1200" u="heavy" dirty="0">
                          <a:effectLst/>
                        </a:rPr>
                        <a:t>es</a:t>
                      </a:r>
                      <a:endParaRPr lang="en-US" sz="1200" dirty="0">
                        <a:effectLst/>
                        <a:latin typeface="Times New Roman"/>
                        <a:ea typeface="Times New Roman"/>
                      </a:endParaRPr>
                    </a:p>
                  </a:txBody>
                  <a:tcPr marL="0" marR="0" marT="0" marB="0"/>
                </a:tc>
              </a:tr>
              <a:tr h="329688">
                <a:tc>
                  <a:txBody>
                    <a:bodyPr/>
                    <a:lstStyle/>
                    <a:p>
                      <a:pPr marL="6985" marR="0">
                        <a:spcBef>
                          <a:spcPts val="275"/>
                        </a:spcBef>
                        <a:spcAft>
                          <a:spcPts val="0"/>
                        </a:spcAft>
                      </a:pPr>
                      <a:r>
                        <a:rPr lang="en-US" sz="1200" spc="-5" dirty="0">
                          <a:effectLst/>
                        </a:rPr>
                        <a:t>S</a:t>
                      </a:r>
                      <a:r>
                        <a:rPr lang="en-US" sz="1200" dirty="0">
                          <a:effectLst/>
                        </a:rPr>
                        <a:t>tu</a:t>
                      </a:r>
                      <a:r>
                        <a:rPr lang="en-US" sz="1200" spc="10" dirty="0">
                          <a:effectLst/>
                        </a:rPr>
                        <a:t>d</a:t>
                      </a:r>
                      <a:r>
                        <a:rPr lang="en-US" sz="1200" dirty="0">
                          <a:effectLst/>
                        </a:rPr>
                        <a:t>ents</a:t>
                      </a:r>
                      <a:r>
                        <a:rPr lang="en-US" sz="1200" spc="-35" dirty="0">
                          <a:effectLst/>
                        </a:rPr>
                        <a:t> </a:t>
                      </a:r>
                      <a:r>
                        <a:rPr lang="en-US" sz="1200" dirty="0">
                          <a:effectLst/>
                        </a:rPr>
                        <a:t>a</a:t>
                      </a:r>
                      <a:r>
                        <a:rPr lang="en-US" sz="1200" spc="15" dirty="0">
                          <a:effectLst/>
                        </a:rPr>
                        <a:t>r</a:t>
                      </a:r>
                      <a:r>
                        <a:rPr lang="en-US" sz="1200" dirty="0">
                          <a:effectLst/>
                        </a:rPr>
                        <a:t>e</a:t>
                      </a:r>
                      <a:r>
                        <a:rPr lang="en-US" sz="1200" spc="-20" dirty="0">
                          <a:effectLst/>
                        </a:rPr>
                        <a:t> </a:t>
                      </a:r>
                      <a:r>
                        <a:rPr lang="en-US" sz="1200" dirty="0">
                          <a:effectLst/>
                        </a:rPr>
                        <a:t>e</a:t>
                      </a:r>
                      <a:r>
                        <a:rPr lang="en-US" sz="1200" spc="5" dirty="0">
                          <a:effectLst/>
                        </a:rPr>
                        <a:t>x</a:t>
                      </a:r>
                      <a:r>
                        <a:rPr lang="en-US" sz="1200" dirty="0">
                          <a:effectLst/>
                        </a:rPr>
                        <a:t>pe</a:t>
                      </a:r>
                      <a:r>
                        <a:rPr lang="en-US" sz="1200" spc="5" dirty="0">
                          <a:effectLst/>
                        </a:rPr>
                        <a:t>c</a:t>
                      </a:r>
                      <a:r>
                        <a:rPr lang="en-US" sz="1200" spc="10" dirty="0">
                          <a:effectLst/>
                        </a:rPr>
                        <a:t>t</a:t>
                      </a:r>
                      <a:r>
                        <a:rPr lang="en-US" sz="1200" dirty="0">
                          <a:effectLst/>
                        </a:rPr>
                        <a:t>ed</a:t>
                      </a:r>
                      <a:r>
                        <a:rPr lang="en-US" sz="1200" spc="-45" dirty="0">
                          <a:effectLst/>
                        </a:rPr>
                        <a:t> </a:t>
                      </a:r>
                      <a:r>
                        <a:rPr lang="en-US" sz="1200" spc="10" dirty="0">
                          <a:effectLst/>
                        </a:rPr>
                        <a:t>t</a:t>
                      </a:r>
                      <a:r>
                        <a:rPr lang="en-US" sz="1200" dirty="0">
                          <a:effectLst/>
                        </a:rPr>
                        <a:t>o:</a:t>
                      </a:r>
                      <a:endParaRPr lang="en-US" sz="1200" dirty="0">
                        <a:effectLst/>
                        <a:latin typeface="Times New Roman"/>
                        <a:ea typeface="Times New Roman"/>
                      </a:endParaRPr>
                    </a:p>
                  </a:txBody>
                  <a:tcPr marL="0" marR="0" marT="0" marB="0"/>
                </a:tc>
                <a:tc>
                  <a:txBody>
                    <a:bodyPr/>
                    <a:lstStyle/>
                    <a:p>
                      <a:pPr marL="0" marR="0">
                        <a:spcBef>
                          <a:spcPts val="0"/>
                        </a:spcBef>
                        <a:spcAft>
                          <a:spcPts val="0"/>
                        </a:spcAft>
                      </a:pPr>
                      <a:r>
                        <a:rPr lang="en-US" sz="1200" dirty="0">
                          <a:effectLst/>
                        </a:rPr>
                        <a:t> </a:t>
                      </a:r>
                      <a:endParaRPr lang="en-US" sz="1200" dirty="0">
                        <a:effectLst/>
                        <a:latin typeface="Times New Roman"/>
                        <a:ea typeface="Times New Roman"/>
                      </a:endParaRPr>
                    </a:p>
                  </a:txBody>
                  <a:tcPr marL="0" marR="0" marT="0" marB="0"/>
                </a:tc>
              </a:tr>
              <a:tr h="4733076">
                <a:tc>
                  <a:txBody>
                    <a:bodyPr/>
                    <a:lstStyle/>
                    <a:p>
                      <a:pPr marL="6985" marR="0">
                        <a:spcBef>
                          <a:spcPts val="95"/>
                        </a:spcBef>
                        <a:spcAft>
                          <a:spcPts val="0"/>
                        </a:spcAft>
                      </a:pPr>
                      <a:r>
                        <a:rPr lang="en-US" sz="1200" u="sng" dirty="0">
                          <a:effectLst/>
                        </a:rPr>
                        <a:t>6</a:t>
                      </a:r>
                      <a:r>
                        <a:rPr lang="en-US" sz="1200" u="sng" spc="5" dirty="0">
                          <a:effectLst/>
                        </a:rPr>
                        <a:t>-</a:t>
                      </a:r>
                      <a:r>
                        <a:rPr lang="en-US" sz="1200" u="sng" dirty="0">
                          <a:effectLst/>
                        </a:rPr>
                        <a:t>8</a:t>
                      </a:r>
                      <a:r>
                        <a:rPr lang="en-US" sz="1200" u="sng" spc="-25" dirty="0">
                          <a:effectLst/>
                        </a:rPr>
                        <a:t>.</a:t>
                      </a:r>
                      <a:r>
                        <a:rPr lang="en-US" sz="1200" u="sng" spc="45" dirty="0">
                          <a:effectLst/>
                        </a:rPr>
                        <a:t>W</a:t>
                      </a:r>
                      <a:r>
                        <a:rPr lang="en-US" sz="1200" u="sng" dirty="0">
                          <a:effectLst/>
                        </a:rPr>
                        <a:t>H</a:t>
                      </a:r>
                      <a:r>
                        <a:rPr lang="en-US" sz="1200" u="sng" spc="-5" dirty="0">
                          <a:effectLst/>
                        </a:rPr>
                        <a:t>S</a:t>
                      </a:r>
                      <a:r>
                        <a:rPr lang="en-US" sz="1200" u="sng" spc="15" dirty="0">
                          <a:effectLst/>
                        </a:rPr>
                        <a:t>T</a:t>
                      </a:r>
                      <a:r>
                        <a:rPr lang="en-US" sz="1200" u="sng" dirty="0">
                          <a:effectLst/>
                        </a:rPr>
                        <a:t>.1.</a:t>
                      </a:r>
                      <a:r>
                        <a:rPr lang="en-US" sz="1200" u="sng" spc="-85" dirty="0">
                          <a:effectLst/>
                        </a:rPr>
                        <a:t> </a:t>
                      </a:r>
                      <a:r>
                        <a:rPr lang="en-US" sz="1200" u="sng" spc="45" dirty="0">
                          <a:effectLst/>
                        </a:rPr>
                        <a:t>W</a:t>
                      </a:r>
                      <a:r>
                        <a:rPr lang="en-US" sz="1200" u="sng" spc="5" dirty="0">
                          <a:effectLst/>
                        </a:rPr>
                        <a:t>r</a:t>
                      </a:r>
                      <a:r>
                        <a:rPr lang="en-US" sz="1200" u="sng" spc="-5" dirty="0">
                          <a:effectLst/>
                        </a:rPr>
                        <a:t>i</a:t>
                      </a:r>
                      <a:r>
                        <a:rPr lang="en-US" sz="1200" u="sng" dirty="0">
                          <a:effectLst/>
                        </a:rPr>
                        <a:t>te</a:t>
                      </a:r>
                      <a:r>
                        <a:rPr lang="en-US" sz="1200" u="sng" spc="-30" dirty="0">
                          <a:effectLst/>
                        </a:rPr>
                        <a:t> </a:t>
                      </a:r>
                      <a:r>
                        <a:rPr lang="en-US" sz="1200" u="sng" dirty="0">
                          <a:effectLst/>
                        </a:rPr>
                        <a:t>a</a:t>
                      </a:r>
                      <a:r>
                        <a:rPr lang="en-US" sz="1200" u="sng" spc="5" dirty="0">
                          <a:effectLst/>
                        </a:rPr>
                        <a:t>r</a:t>
                      </a:r>
                      <a:r>
                        <a:rPr lang="en-US" sz="1200" u="sng" dirty="0">
                          <a:effectLst/>
                        </a:rPr>
                        <a:t>gu</a:t>
                      </a:r>
                      <a:r>
                        <a:rPr lang="en-US" sz="1200" u="sng" spc="20" dirty="0">
                          <a:effectLst/>
                        </a:rPr>
                        <a:t>m</a:t>
                      </a:r>
                      <a:r>
                        <a:rPr lang="en-US" sz="1200" u="sng" spc="-15" dirty="0">
                          <a:effectLst/>
                        </a:rPr>
                        <a:t>e</a:t>
                      </a:r>
                      <a:r>
                        <a:rPr lang="en-US" sz="1200" u="sng" dirty="0">
                          <a:effectLst/>
                        </a:rPr>
                        <a:t>nts</a:t>
                      </a:r>
                      <a:r>
                        <a:rPr lang="en-US" sz="1200" u="sng" spc="-40" dirty="0">
                          <a:effectLst/>
                        </a:rPr>
                        <a:t> </a:t>
                      </a:r>
                      <a:r>
                        <a:rPr lang="en-US" sz="1200" u="sng" spc="10" dirty="0">
                          <a:effectLst/>
                        </a:rPr>
                        <a:t>f</a:t>
                      </a:r>
                      <a:r>
                        <a:rPr lang="en-US" sz="1200" u="sng" dirty="0">
                          <a:effectLst/>
                        </a:rPr>
                        <a:t>o</a:t>
                      </a:r>
                      <a:r>
                        <a:rPr lang="en-US" sz="1200" u="sng" spc="5" dirty="0">
                          <a:effectLst/>
                        </a:rPr>
                        <a:t>c</a:t>
                      </a:r>
                      <a:r>
                        <a:rPr lang="en-US" sz="1200" u="sng" dirty="0">
                          <a:effectLst/>
                        </a:rPr>
                        <a:t>u</a:t>
                      </a:r>
                      <a:r>
                        <a:rPr lang="en-US" sz="1200" u="sng" spc="5" dirty="0">
                          <a:effectLst/>
                        </a:rPr>
                        <a:t>s</a:t>
                      </a:r>
                      <a:r>
                        <a:rPr lang="en-US" sz="1200" u="sng" dirty="0">
                          <a:effectLst/>
                        </a:rPr>
                        <a:t>ed</a:t>
                      </a:r>
                      <a:r>
                        <a:rPr lang="en-US" sz="1200" u="sng" spc="-40" dirty="0">
                          <a:effectLst/>
                        </a:rPr>
                        <a:t> </a:t>
                      </a:r>
                      <a:r>
                        <a:rPr lang="en-US" sz="1200" u="sng" dirty="0">
                          <a:effectLst/>
                        </a:rPr>
                        <a:t>on</a:t>
                      </a:r>
                    </a:p>
                    <a:p>
                      <a:pPr marL="6985" marR="1703070">
                        <a:lnSpc>
                          <a:spcPts val="1140"/>
                        </a:lnSpc>
                        <a:spcBef>
                          <a:spcPts val="15"/>
                        </a:spcBef>
                        <a:spcAft>
                          <a:spcPts val="0"/>
                        </a:spcAft>
                      </a:pPr>
                      <a:r>
                        <a:rPr lang="en-US" sz="1200" u="sng" dirty="0" smtClean="0">
                          <a:effectLst/>
                        </a:rPr>
                        <a:t>D</a:t>
                      </a:r>
                      <a:r>
                        <a:rPr lang="en-US" sz="1200" u="sng" spc="-5" dirty="0" smtClean="0">
                          <a:effectLst/>
                        </a:rPr>
                        <a:t>i</a:t>
                      </a:r>
                      <a:r>
                        <a:rPr lang="en-US" sz="1200" u="sng" spc="5" dirty="0" smtClean="0">
                          <a:effectLst/>
                        </a:rPr>
                        <a:t>sc</a:t>
                      </a:r>
                      <a:r>
                        <a:rPr lang="en-US" sz="1200" u="sng" spc="-5" dirty="0" smtClean="0">
                          <a:effectLst/>
                        </a:rPr>
                        <a:t>i</a:t>
                      </a:r>
                      <a:r>
                        <a:rPr lang="en-US" sz="1200" u="sng" spc="10" dirty="0" smtClean="0">
                          <a:effectLst/>
                        </a:rPr>
                        <a:t>p</a:t>
                      </a:r>
                      <a:r>
                        <a:rPr lang="en-US" sz="1200" u="sng" spc="-5" dirty="0" smtClean="0">
                          <a:effectLst/>
                        </a:rPr>
                        <a:t>li</a:t>
                      </a:r>
                      <a:r>
                        <a:rPr lang="en-US" sz="1200" u="sng" spc="10" dirty="0" smtClean="0">
                          <a:effectLst/>
                        </a:rPr>
                        <a:t>n</a:t>
                      </a:r>
                      <a:r>
                        <a:rPr lang="en-US" sz="1200" u="sng" dirty="0" smtClean="0">
                          <a:effectLst/>
                        </a:rPr>
                        <a:t>e-</a:t>
                      </a:r>
                      <a:r>
                        <a:rPr lang="en-US" sz="1200" u="sng" spc="5" baseline="0" dirty="0" smtClean="0">
                          <a:effectLst/>
                        </a:rPr>
                        <a:t> </a:t>
                      </a:r>
                      <a:r>
                        <a:rPr lang="en-US" sz="1200" u="sng" spc="5" dirty="0" smtClean="0">
                          <a:effectLst/>
                        </a:rPr>
                        <a:t>s</a:t>
                      </a:r>
                      <a:r>
                        <a:rPr lang="en-US" sz="1200" u="sng" dirty="0" smtClean="0">
                          <a:effectLst/>
                        </a:rPr>
                        <a:t>pe</a:t>
                      </a:r>
                      <a:r>
                        <a:rPr lang="en-US" sz="1200" u="sng" spc="5" dirty="0" smtClean="0">
                          <a:effectLst/>
                        </a:rPr>
                        <a:t>c</a:t>
                      </a:r>
                      <a:r>
                        <a:rPr lang="en-US" sz="1200" u="sng" spc="-5" dirty="0" smtClean="0">
                          <a:effectLst/>
                        </a:rPr>
                        <a:t>i</a:t>
                      </a:r>
                      <a:r>
                        <a:rPr lang="en-US" sz="1200" u="sng" spc="10" dirty="0" smtClean="0">
                          <a:effectLst/>
                        </a:rPr>
                        <a:t>f</a:t>
                      </a:r>
                      <a:r>
                        <a:rPr lang="en-US" sz="1200" u="sng" spc="-5" dirty="0" smtClean="0">
                          <a:effectLst/>
                        </a:rPr>
                        <a:t>ic</a:t>
                      </a:r>
                      <a:r>
                        <a:rPr lang="en-US" sz="1200" u="sng" spc="-85" baseline="0" dirty="0" smtClean="0">
                          <a:effectLst/>
                        </a:rPr>
                        <a:t>   c</a:t>
                      </a:r>
                      <a:r>
                        <a:rPr lang="en-US" sz="1200" u="sng" dirty="0" smtClean="0">
                          <a:effectLst/>
                        </a:rPr>
                        <a:t>onten</a:t>
                      </a:r>
                      <a:r>
                        <a:rPr lang="en-US" sz="1200" u="sng" spc="10" dirty="0" smtClean="0">
                          <a:effectLst/>
                        </a:rPr>
                        <a:t>t</a:t>
                      </a:r>
                      <a:r>
                        <a:rPr lang="en-US" sz="1200" u="sng" dirty="0">
                          <a:effectLst/>
                        </a:rPr>
                        <a:t>.</a:t>
                      </a:r>
                    </a:p>
                    <a:p>
                      <a:pPr marL="235585" marR="144780" indent="-228600">
                        <a:lnSpc>
                          <a:spcPts val="1150"/>
                        </a:lnSpc>
                        <a:spcBef>
                          <a:spcPts val="15"/>
                        </a:spcBef>
                        <a:spcAft>
                          <a:spcPts val="0"/>
                        </a:spcAft>
                      </a:pPr>
                      <a:r>
                        <a:rPr lang="en-US" sz="1200" u="sng" dirty="0">
                          <a:effectLst/>
                        </a:rPr>
                        <a:t>a</a:t>
                      </a:r>
                      <a:r>
                        <a:rPr lang="en-US" sz="1200" b="1" u="sng" dirty="0">
                          <a:solidFill>
                            <a:srgbClr val="FF00FF"/>
                          </a:solidFill>
                          <a:effectLst/>
                        </a:rPr>
                        <a:t>.  </a:t>
                      </a:r>
                      <a:r>
                        <a:rPr lang="en-US" sz="1200" b="1" u="sng" spc="125" dirty="0">
                          <a:solidFill>
                            <a:srgbClr val="FF00FF"/>
                          </a:solidFill>
                          <a:effectLst/>
                        </a:rPr>
                        <a:t> </a:t>
                      </a:r>
                      <a:r>
                        <a:rPr lang="en-US" sz="1200" b="1" u="sng" dirty="0">
                          <a:solidFill>
                            <a:srgbClr val="FF00FF"/>
                          </a:solidFill>
                          <a:effectLst/>
                        </a:rPr>
                        <a:t>Int</a:t>
                      </a:r>
                      <a:r>
                        <a:rPr lang="en-US" sz="1200" b="1" u="sng" spc="5" dirty="0">
                          <a:solidFill>
                            <a:srgbClr val="FF00FF"/>
                          </a:solidFill>
                          <a:effectLst/>
                        </a:rPr>
                        <a:t>r</a:t>
                      </a:r>
                      <a:r>
                        <a:rPr lang="en-US" sz="1200" b="1" u="sng" dirty="0">
                          <a:solidFill>
                            <a:srgbClr val="FF00FF"/>
                          </a:solidFill>
                          <a:effectLst/>
                        </a:rPr>
                        <a:t>odu</a:t>
                      </a:r>
                      <a:r>
                        <a:rPr lang="en-US" sz="1200" b="1" u="sng" spc="5" dirty="0">
                          <a:solidFill>
                            <a:srgbClr val="FF00FF"/>
                          </a:solidFill>
                          <a:effectLst/>
                        </a:rPr>
                        <a:t>c</a:t>
                      </a:r>
                      <a:r>
                        <a:rPr lang="en-US" sz="1200" b="1" u="sng" dirty="0">
                          <a:solidFill>
                            <a:srgbClr val="FF00FF"/>
                          </a:solidFill>
                          <a:effectLst/>
                        </a:rPr>
                        <a:t>e</a:t>
                      </a:r>
                      <a:r>
                        <a:rPr lang="en-US" sz="1200" b="1" u="sng" spc="-30" dirty="0">
                          <a:solidFill>
                            <a:srgbClr val="FF00FF"/>
                          </a:solidFill>
                          <a:effectLst/>
                        </a:rPr>
                        <a:t> </a:t>
                      </a:r>
                      <a:r>
                        <a:rPr lang="en-US" sz="1200" b="1" u="sng" spc="5" dirty="0">
                          <a:solidFill>
                            <a:srgbClr val="FF00FF"/>
                          </a:solidFill>
                          <a:effectLst/>
                        </a:rPr>
                        <a:t>c</a:t>
                      </a:r>
                      <a:r>
                        <a:rPr lang="en-US" sz="1200" b="1" u="sng" spc="-5" dirty="0">
                          <a:solidFill>
                            <a:srgbClr val="FF00FF"/>
                          </a:solidFill>
                          <a:effectLst/>
                        </a:rPr>
                        <a:t>l</a:t>
                      </a:r>
                      <a:r>
                        <a:rPr lang="en-US" sz="1200" b="1" u="sng" spc="10" dirty="0">
                          <a:solidFill>
                            <a:srgbClr val="FF00FF"/>
                          </a:solidFill>
                          <a:effectLst/>
                        </a:rPr>
                        <a:t>a</a:t>
                      </a:r>
                      <a:r>
                        <a:rPr lang="en-US" sz="1200" b="1" u="sng" spc="-5" dirty="0">
                          <a:solidFill>
                            <a:srgbClr val="FF00FF"/>
                          </a:solidFill>
                          <a:effectLst/>
                        </a:rPr>
                        <a:t>i</a:t>
                      </a:r>
                      <a:r>
                        <a:rPr lang="en-US" sz="1200" b="1" u="sng" spc="20" dirty="0">
                          <a:solidFill>
                            <a:srgbClr val="FF00FF"/>
                          </a:solidFill>
                          <a:effectLst/>
                        </a:rPr>
                        <a:t>m</a:t>
                      </a:r>
                      <a:r>
                        <a:rPr lang="en-US" sz="1200" b="1" u="sng" spc="5" dirty="0">
                          <a:solidFill>
                            <a:srgbClr val="FF00FF"/>
                          </a:solidFill>
                          <a:effectLst/>
                        </a:rPr>
                        <a:t>(</a:t>
                      </a:r>
                      <a:r>
                        <a:rPr lang="en-US" sz="1200" b="1" u="sng" spc="-5" dirty="0">
                          <a:solidFill>
                            <a:srgbClr val="FF00FF"/>
                          </a:solidFill>
                          <a:effectLst/>
                        </a:rPr>
                        <a:t>s</a:t>
                      </a:r>
                      <a:r>
                        <a:rPr lang="en-US" sz="1200" b="1" u="sng" dirty="0">
                          <a:solidFill>
                            <a:srgbClr val="FF00FF"/>
                          </a:solidFill>
                          <a:effectLst/>
                        </a:rPr>
                        <a:t>)</a:t>
                      </a:r>
                      <a:r>
                        <a:rPr lang="en-US" sz="1200" b="1" u="sng" spc="-35" dirty="0">
                          <a:solidFill>
                            <a:srgbClr val="FF00FF"/>
                          </a:solidFill>
                          <a:effectLst/>
                        </a:rPr>
                        <a:t> </a:t>
                      </a:r>
                      <a:r>
                        <a:rPr lang="en-US" sz="1200" b="1" u="sng" dirty="0">
                          <a:solidFill>
                            <a:srgbClr val="FF00FF"/>
                          </a:solidFill>
                          <a:effectLst/>
                        </a:rPr>
                        <a:t>about</a:t>
                      </a:r>
                      <a:r>
                        <a:rPr lang="en-US" sz="1200" b="1" u="sng" spc="-30" dirty="0">
                          <a:solidFill>
                            <a:srgbClr val="FF00FF"/>
                          </a:solidFill>
                          <a:effectLst/>
                        </a:rPr>
                        <a:t> </a:t>
                      </a:r>
                      <a:r>
                        <a:rPr lang="en-US" sz="1200" b="1" u="sng" dirty="0">
                          <a:solidFill>
                            <a:srgbClr val="FF00FF"/>
                          </a:solidFill>
                          <a:effectLst/>
                        </a:rPr>
                        <a:t>a</a:t>
                      </a:r>
                      <a:r>
                        <a:rPr lang="en-US" sz="1200" b="1" u="sng" spc="5" dirty="0">
                          <a:solidFill>
                            <a:srgbClr val="FF00FF"/>
                          </a:solidFill>
                          <a:effectLst/>
                        </a:rPr>
                        <a:t> </a:t>
                      </a:r>
                      <a:r>
                        <a:rPr lang="en-US" sz="1200" b="1" u="sng" spc="10" dirty="0">
                          <a:solidFill>
                            <a:srgbClr val="FF00FF"/>
                          </a:solidFill>
                          <a:effectLst/>
                        </a:rPr>
                        <a:t>t</a:t>
                      </a:r>
                      <a:r>
                        <a:rPr lang="en-US" sz="1200" b="1" u="sng" dirty="0">
                          <a:solidFill>
                            <a:srgbClr val="FF00FF"/>
                          </a:solidFill>
                          <a:effectLst/>
                        </a:rPr>
                        <a:t>op</a:t>
                      </a:r>
                      <a:r>
                        <a:rPr lang="en-US" sz="1200" b="1" u="sng" spc="-5" dirty="0">
                          <a:solidFill>
                            <a:srgbClr val="FF00FF"/>
                          </a:solidFill>
                          <a:effectLst/>
                        </a:rPr>
                        <a:t>i</a:t>
                      </a:r>
                      <a:r>
                        <a:rPr lang="en-US" sz="1200" b="1" u="sng" dirty="0">
                          <a:solidFill>
                            <a:srgbClr val="FF00FF"/>
                          </a:solidFill>
                          <a:effectLst/>
                        </a:rPr>
                        <a:t>c</a:t>
                      </a:r>
                      <a:r>
                        <a:rPr lang="en-US" sz="1200" b="1" u="sng" spc="-15" dirty="0">
                          <a:solidFill>
                            <a:srgbClr val="FF00FF"/>
                          </a:solidFill>
                          <a:effectLst/>
                        </a:rPr>
                        <a:t> </a:t>
                      </a:r>
                      <a:r>
                        <a:rPr lang="en-US" sz="1200" b="1" u="sng" dirty="0" smtClean="0">
                          <a:solidFill>
                            <a:srgbClr val="FF00FF"/>
                          </a:solidFill>
                          <a:effectLst/>
                        </a:rPr>
                        <a:t>or</a:t>
                      </a:r>
                      <a:r>
                        <a:rPr lang="en-US" sz="1200" b="1" u="sng" spc="5" baseline="0" dirty="0">
                          <a:solidFill>
                            <a:srgbClr val="FF00FF"/>
                          </a:solidFill>
                          <a:effectLst/>
                        </a:rPr>
                        <a:t> </a:t>
                      </a:r>
                      <a:r>
                        <a:rPr lang="en-US" sz="1200" b="1" u="sng" spc="-5" dirty="0" smtClean="0">
                          <a:solidFill>
                            <a:srgbClr val="FF00FF"/>
                          </a:solidFill>
                          <a:effectLst/>
                        </a:rPr>
                        <a:t>i</a:t>
                      </a:r>
                      <a:r>
                        <a:rPr lang="en-US" sz="1200" b="1" u="sng" spc="5" dirty="0" smtClean="0">
                          <a:solidFill>
                            <a:srgbClr val="FF00FF"/>
                          </a:solidFill>
                          <a:effectLst/>
                        </a:rPr>
                        <a:t>ss</a:t>
                      </a:r>
                      <a:r>
                        <a:rPr lang="en-US" sz="1200" b="1" u="sng" dirty="0" smtClean="0">
                          <a:solidFill>
                            <a:srgbClr val="FF00FF"/>
                          </a:solidFill>
                          <a:effectLst/>
                        </a:rPr>
                        <a:t>ue</a:t>
                      </a:r>
                      <a:r>
                        <a:rPr lang="en-US" sz="1200" b="1" u="sng" dirty="0">
                          <a:solidFill>
                            <a:srgbClr val="FF00FF"/>
                          </a:solidFill>
                          <a:effectLst/>
                        </a:rPr>
                        <a:t>,</a:t>
                      </a:r>
                      <a:r>
                        <a:rPr lang="en-US" sz="1200" b="1" u="sng" spc="-30" dirty="0">
                          <a:solidFill>
                            <a:srgbClr val="FF00FF"/>
                          </a:solidFill>
                          <a:effectLst/>
                        </a:rPr>
                        <a:t> </a:t>
                      </a:r>
                      <a:r>
                        <a:rPr lang="en-US" sz="1200" b="1" u="sng" dirty="0">
                          <a:solidFill>
                            <a:srgbClr val="FF00FF"/>
                          </a:solidFill>
                          <a:effectLst/>
                        </a:rPr>
                        <a:t>a</a:t>
                      </a:r>
                      <a:r>
                        <a:rPr lang="en-US" sz="1200" b="1" u="sng" spc="5" dirty="0">
                          <a:solidFill>
                            <a:srgbClr val="FF00FF"/>
                          </a:solidFill>
                          <a:effectLst/>
                        </a:rPr>
                        <a:t>c</a:t>
                      </a:r>
                      <a:r>
                        <a:rPr lang="en-US" sz="1200" b="1" u="sng" spc="20" dirty="0">
                          <a:solidFill>
                            <a:srgbClr val="FF00FF"/>
                          </a:solidFill>
                          <a:effectLst/>
                        </a:rPr>
                        <a:t>k</a:t>
                      </a:r>
                      <a:r>
                        <a:rPr lang="en-US" sz="1200" b="1" u="sng" dirty="0">
                          <a:solidFill>
                            <a:srgbClr val="FF00FF"/>
                          </a:solidFill>
                          <a:effectLst/>
                        </a:rPr>
                        <a:t>no</a:t>
                      </a:r>
                      <a:r>
                        <a:rPr lang="en-US" sz="1200" b="1" u="sng" spc="-10" dirty="0">
                          <a:solidFill>
                            <a:srgbClr val="FF00FF"/>
                          </a:solidFill>
                          <a:effectLst/>
                        </a:rPr>
                        <a:t>w</a:t>
                      </a:r>
                      <a:r>
                        <a:rPr lang="en-US" sz="1200" b="1" u="sng" spc="-5" dirty="0">
                          <a:solidFill>
                            <a:srgbClr val="FF00FF"/>
                          </a:solidFill>
                          <a:effectLst/>
                        </a:rPr>
                        <a:t>l</a:t>
                      </a:r>
                      <a:r>
                        <a:rPr lang="en-US" sz="1200" b="1" u="sng" spc="10" dirty="0">
                          <a:solidFill>
                            <a:srgbClr val="FF00FF"/>
                          </a:solidFill>
                          <a:effectLst/>
                        </a:rPr>
                        <a:t>e</a:t>
                      </a:r>
                      <a:r>
                        <a:rPr lang="en-US" sz="1200" b="1" u="sng" dirty="0">
                          <a:solidFill>
                            <a:srgbClr val="FF00FF"/>
                          </a:solidFill>
                          <a:effectLst/>
                        </a:rPr>
                        <a:t>dge</a:t>
                      </a:r>
                      <a:r>
                        <a:rPr lang="en-US" sz="1200" b="1" u="sng" spc="-50" dirty="0">
                          <a:solidFill>
                            <a:srgbClr val="FF00FF"/>
                          </a:solidFill>
                          <a:effectLst/>
                        </a:rPr>
                        <a:t> </a:t>
                      </a:r>
                      <a:r>
                        <a:rPr lang="en-US" sz="1200" b="1" u="sng" dirty="0">
                          <a:solidFill>
                            <a:srgbClr val="FF00FF"/>
                          </a:solidFill>
                          <a:effectLst/>
                        </a:rPr>
                        <a:t>a</a:t>
                      </a:r>
                      <a:r>
                        <a:rPr lang="en-US" sz="1200" b="1" u="sng" spc="10" dirty="0">
                          <a:solidFill>
                            <a:srgbClr val="FF00FF"/>
                          </a:solidFill>
                          <a:effectLst/>
                        </a:rPr>
                        <a:t>n</a:t>
                      </a:r>
                      <a:r>
                        <a:rPr lang="en-US" sz="1200" b="1" u="sng" dirty="0">
                          <a:solidFill>
                            <a:srgbClr val="FF00FF"/>
                          </a:solidFill>
                          <a:effectLst/>
                        </a:rPr>
                        <a:t>d</a:t>
                      </a:r>
                      <a:r>
                        <a:rPr lang="en-US" sz="1200" b="1" u="sng" spc="-20" dirty="0">
                          <a:solidFill>
                            <a:srgbClr val="FF00FF"/>
                          </a:solidFill>
                          <a:effectLst/>
                        </a:rPr>
                        <a:t> </a:t>
                      </a:r>
                      <a:r>
                        <a:rPr lang="en-US" sz="1200" b="1" u="sng" spc="10" dirty="0">
                          <a:solidFill>
                            <a:srgbClr val="FF00FF"/>
                          </a:solidFill>
                          <a:effectLst/>
                        </a:rPr>
                        <a:t>d</a:t>
                      </a:r>
                      <a:r>
                        <a:rPr lang="en-US" sz="1200" b="1" u="sng" spc="-5" dirty="0">
                          <a:solidFill>
                            <a:srgbClr val="FF00FF"/>
                          </a:solidFill>
                          <a:effectLst/>
                        </a:rPr>
                        <a:t>i</a:t>
                      </a:r>
                      <a:r>
                        <a:rPr lang="en-US" sz="1200" b="1" u="sng" spc="5" dirty="0">
                          <a:solidFill>
                            <a:srgbClr val="FF00FF"/>
                          </a:solidFill>
                          <a:effectLst/>
                        </a:rPr>
                        <a:t>s</a:t>
                      </a:r>
                      <a:r>
                        <a:rPr lang="en-US" sz="1200" b="1" u="sng" dirty="0">
                          <a:solidFill>
                            <a:srgbClr val="FF00FF"/>
                          </a:solidFill>
                          <a:effectLst/>
                        </a:rPr>
                        <a:t>t</a:t>
                      </a:r>
                      <a:r>
                        <a:rPr lang="en-US" sz="1200" b="1" u="sng" spc="-5" dirty="0">
                          <a:solidFill>
                            <a:srgbClr val="FF00FF"/>
                          </a:solidFill>
                          <a:effectLst/>
                        </a:rPr>
                        <a:t>i</a:t>
                      </a:r>
                      <a:r>
                        <a:rPr lang="en-US" sz="1200" b="1" u="sng" spc="10" dirty="0">
                          <a:solidFill>
                            <a:srgbClr val="FF00FF"/>
                          </a:solidFill>
                          <a:effectLst/>
                        </a:rPr>
                        <a:t>n</a:t>
                      </a:r>
                      <a:r>
                        <a:rPr lang="en-US" sz="1200" b="1" u="sng" dirty="0">
                          <a:solidFill>
                            <a:srgbClr val="FF00FF"/>
                          </a:solidFill>
                          <a:effectLst/>
                        </a:rPr>
                        <a:t>g</a:t>
                      </a:r>
                      <a:r>
                        <a:rPr lang="en-US" sz="1200" b="1" u="sng" spc="10" dirty="0">
                          <a:solidFill>
                            <a:srgbClr val="FF00FF"/>
                          </a:solidFill>
                          <a:effectLst/>
                        </a:rPr>
                        <a:t>u</a:t>
                      </a:r>
                      <a:r>
                        <a:rPr lang="en-US" sz="1200" b="1" u="sng" spc="-5" dirty="0">
                          <a:solidFill>
                            <a:srgbClr val="FF00FF"/>
                          </a:solidFill>
                          <a:effectLst/>
                        </a:rPr>
                        <a:t>i</a:t>
                      </a:r>
                      <a:r>
                        <a:rPr lang="en-US" sz="1200" b="1" u="sng" spc="5" dirty="0">
                          <a:solidFill>
                            <a:srgbClr val="FF00FF"/>
                          </a:solidFill>
                          <a:effectLst/>
                        </a:rPr>
                        <a:t>s</a:t>
                      </a:r>
                      <a:r>
                        <a:rPr lang="en-US" sz="1200" b="1" u="sng" dirty="0">
                          <a:solidFill>
                            <a:srgbClr val="FF00FF"/>
                          </a:solidFill>
                          <a:effectLst/>
                        </a:rPr>
                        <a:t>h</a:t>
                      </a:r>
                      <a:r>
                        <a:rPr lang="en-US" sz="1200" b="1" u="sng" spc="-50" dirty="0">
                          <a:solidFill>
                            <a:srgbClr val="FF00FF"/>
                          </a:solidFill>
                          <a:effectLst/>
                        </a:rPr>
                        <a:t> </a:t>
                      </a:r>
                      <a:r>
                        <a:rPr lang="en-US" sz="1200" b="1" u="sng" dirty="0">
                          <a:solidFill>
                            <a:srgbClr val="FF00FF"/>
                          </a:solidFill>
                          <a:effectLst/>
                        </a:rPr>
                        <a:t>the</a:t>
                      </a:r>
                      <a:r>
                        <a:rPr lang="en-US" sz="1200" b="1" u="sng" spc="-5" dirty="0">
                          <a:solidFill>
                            <a:srgbClr val="FF00FF"/>
                          </a:solidFill>
                          <a:effectLst/>
                        </a:rPr>
                        <a:t> </a:t>
                      </a:r>
                      <a:r>
                        <a:rPr lang="en-US" sz="1200" b="1" u="sng" spc="5" dirty="0">
                          <a:solidFill>
                            <a:srgbClr val="FF00FF"/>
                          </a:solidFill>
                          <a:effectLst/>
                        </a:rPr>
                        <a:t>c</a:t>
                      </a:r>
                      <a:r>
                        <a:rPr lang="en-US" sz="1200" b="1" u="sng" spc="-5" dirty="0">
                          <a:solidFill>
                            <a:srgbClr val="FF00FF"/>
                          </a:solidFill>
                          <a:effectLst/>
                        </a:rPr>
                        <a:t>l</a:t>
                      </a:r>
                      <a:r>
                        <a:rPr lang="en-US" sz="1200" b="1" u="sng" spc="10" dirty="0">
                          <a:solidFill>
                            <a:srgbClr val="FF00FF"/>
                          </a:solidFill>
                          <a:effectLst/>
                        </a:rPr>
                        <a:t>a</a:t>
                      </a:r>
                      <a:r>
                        <a:rPr lang="en-US" sz="1200" b="1" u="sng" spc="-5" dirty="0">
                          <a:solidFill>
                            <a:srgbClr val="FF00FF"/>
                          </a:solidFill>
                          <a:effectLst/>
                        </a:rPr>
                        <a:t>i</a:t>
                      </a:r>
                      <a:r>
                        <a:rPr lang="en-US" sz="1200" b="1" u="sng" spc="20" dirty="0">
                          <a:solidFill>
                            <a:srgbClr val="FF00FF"/>
                          </a:solidFill>
                          <a:effectLst/>
                        </a:rPr>
                        <a:t>m</a:t>
                      </a:r>
                      <a:r>
                        <a:rPr lang="en-US" sz="1200" b="1" u="sng" spc="-10" dirty="0">
                          <a:solidFill>
                            <a:srgbClr val="FF00FF"/>
                          </a:solidFill>
                          <a:effectLst/>
                        </a:rPr>
                        <a:t>(</a:t>
                      </a:r>
                      <a:r>
                        <a:rPr lang="en-US" sz="1200" b="1" u="sng" spc="5" dirty="0">
                          <a:solidFill>
                            <a:srgbClr val="FF00FF"/>
                          </a:solidFill>
                          <a:effectLst/>
                        </a:rPr>
                        <a:t>s</a:t>
                      </a:r>
                      <a:r>
                        <a:rPr lang="en-US" sz="1200" b="1" u="sng" dirty="0">
                          <a:solidFill>
                            <a:srgbClr val="FF00FF"/>
                          </a:solidFill>
                          <a:effectLst/>
                        </a:rPr>
                        <a:t>)</a:t>
                      </a:r>
                      <a:r>
                        <a:rPr lang="en-US" sz="1200" b="1" u="sng" spc="-40" dirty="0">
                          <a:solidFill>
                            <a:srgbClr val="FF00FF"/>
                          </a:solidFill>
                          <a:effectLst/>
                        </a:rPr>
                        <a:t> </a:t>
                      </a:r>
                      <a:r>
                        <a:rPr lang="en-US" sz="1200" b="1" u="sng" spc="10" dirty="0">
                          <a:solidFill>
                            <a:srgbClr val="FF00FF"/>
                          </a:solidFill>
                          <a:effectLst/>
                        </a:rPr>
                        <a:t>f</a:t>
                      </a:r>
                      <a:r>
                        <a:rPr lang="en-US" sz="1200" b="1" u="sng" spc="5" dirty="0">
                          <a:solidFill>
                            <a:srgbClr val="FF00FF"/>
                          </a:solidFill>
                          <a:effectLst/>
                        </a:rPr>
                        <a:t>r</a:t>
                      </a:r>
                      <a:r>
                        <a:rPr lang="en-US" sz="1200" b="1" u="sng" spc="-15" dirty="0">
                          <a:solidFill>
                            <a:srgbClr val="FF00FF"/>
                          </a:solidFill>
                          <a:effectLst/>
                        </a:rPr>
                        <a:t>o</a:t>
                      </a:r>
                      <a:r>
                        <a:rPr lang="en-US" sz="1200" b="1" u="sng" dirty="0">
                          <a:solidFill>
                            <a:srgbClr val="FF00FF"/>
                          </a:solidFill>
                          <a:effectLst/>
                        </a:rPr>
                        <a:t>m a</a:t>
                      </a:r>
                      <a:r>
                        <a:rPr lang="en-US" sz="1200" b="1" u="sng" spc="-5" dirty="0">
                          <a:solidFill>
                            <a:srgbClr val="FF00FF"/>
                          </a:solidFill>
                          <a:effectLst/>
                        </a:rPr>
                        <a:t>l</a:t>
                      </a:r>
                      <a:r>
                        <a:rPr lang="en-US" sz="1200" b="1" u="sng" dirty="0">
                          <a:solidFill>
                            <a:srgbClr val="FF00FF"/>
                          </a:solidFill>
                          <a:effectLst/>
                        </a:rPr>
                        <a:t>te</a:t>
                      </a:r>
                      <a:r>
                        <a:rPr lang="en-US" sz="1200" b="1" u="sng" spc="5" dirty="0">
                          <a:solidFill>
                            <a:srgbClr val="FF00FF"/>
                          </a:solidFill>
                          <a:effectLst/>
                        </a:rPr>
                        <a:t>r</a:t>
                      </a:r>
                      <a:r>
                        <a:rPr lang="en-US" sz="1200" b="1" u="sng" dirty="0">
                          <a:solidFill>
                            <a:srgbClr val="FF00FF"/>
                          </a:solidFill>
                          <a:effectLst/>
                        </a:rPr>
                        <a:t>nate</a:t>
                      </a:r>
                      <a:r>
                        <a:rPr lang="en-US" sz="1200" b="1" u="sng" spc="-30" dirty="0">
                          <a:solidFill>
                            <a:srgbClr val="FF00FF"/>
                          </a:solidFill>
                          <a:effectLst/>
                        </a:rPr>
                        <a:t> </a:t>
                      </a:r>
                      <a:r>
                        <a:rPr lang="en-US" sz="1200" b="1" u="sng" dirty="0">
                          <a:solidFill>
                            <a:srgbClr val="FF00FF"/>
                          </a:solidFill>
                          <a:effectLst/>
                        </a:rPr>
                        <a:t>or</a:t>
                      </a:r>
                      <a:r>
                        <a:rPr lang="en-US" sz="1200" b="1" u="sng" spc="-10" dirty="0">
                          <a:solidFill>
                            <a:srgbClr val="FF00FF"/>
                          </a:solidFill>
                          <a:effectLst/>
                        </a:rPr>
                        <a:t> </a:t>
                      </a:r>
                      <a:r>
                        <a:rPr lang="en-US" sz="1200" b="1" u="sng" dirty="0">
                          <a:solidFill>
                            <a:srgbClr val="FF00FF"/>
                          </a:solidFill>
                          <a:effectLst/>
                        </a:rPr>
                        <a:t>o</a:t>
                      </a:r>
                      <a:r>
                        <a:rPr lang="en-US" sz="1200" b="1" u="sng" spc="10" dirty="0">
                          <a:solidFill>
                            <a:srgbClr val="FF00FF"/>
                          </a:solidFill>
                          <a:effectLst/>
                        </a:rPr>
                        <a:t>p</a:t>
                      </a:r>
                      <a:r>
                        <a:rPr lang="en-US" sz="1200" b="1" u="sng" dirty="0">
                          <a:solidFill>
                            <a:srgbClr val="FF00FF"/>
                          </a:solidFill>
                          <a:effectLst/>
                        </a:rPr>
                        <a:t>po</a:t>
                      </a:r>
                      <a:r>
                        <a:rPr lang="en-US" sz="1200" b="1" u="sng" spc="5" dirty="0">
                          <a:solidFill>
                            <a:srgbClr val="FF00FF"/>
                          </a:solidFill>
                          <a:effectLst/>
                        </a:rPr>
                        <a:t>si</a:t>
                      </a:r>
                      <a:r>
                        <a:rPr lang="en-US" sz="1200" b="1" u="sng" dirty="0">
                          <a:solidFill>
                            <a:srgbClr val="FF00FF"/>
                          </a:solidFill>
                          <a:effectLst/>
                        </a:rPr>
                        <a:t>ng</a:t>
                      </a:r>
                      <a:r>
                        <a:rPr lang="en-US" sz="1200" b="1" u="sng" spc="-30" dirty="0">
                          <a:solidFill>
                            <a:srgbClr val="FF00FF"/>
                          </a:solidFill>
                          <a:effectLst/>
                        </a:rPr>
                        <a:t> </a:t>
                      </a:r>
                      <a:r>
                        <a:rPr lang="en-US" sz="1200" b="1" u="sng" spc="5" dirty="0">
                          <a:solidFill>
                            <a:srgbClr val="FF00FF"/>
                          </a:solidFill>
                          <a:effectLst/>
                        </a:rPr>
                        <a:t>c</a:t>
                      </a:r>
                      <a:r>
                        <a:rPr lang="en-US" sz="1200" b="1" u="sng" spc="-5" dirty="0">
                          <a:solidFill>
                            <a:srgbClr val="FF00FF"/>
                          </a:solidFill>
                          <a:effectLst/>
                        </a:rPr>
                        <a:t>l</a:t>
                      </a:r>
                      <a:r>
                        <a:rPr lang="en-US" sz="1200" b="1" u="sng" dirty="0">
                          <a:solidFill>
                            <a:srgbClr val="FF00FF"/>
                          </a:solidFill>
                          <a:effectLst/>
                        </a:rPr>
                        <a:t>a</a:t>
                      </a:r>
                      <a:r>
                        <a:rPr lang="en-US" sz="1200" b="1" u="sng" spc="-5" dirty="0">
                          <a:solidFill>
                            <a:srgbClr val="FF00FF"/>
                          </a:solidFill>
                          <a:effectLst/>
                        </a:rPr>
                        <a:t>i</a:t>
                      </a:r>
                      <a:r>
                        <a:rPr lang="en-US" sz="1200" b="1" u="sng" spc="20" dirty="0">
                          <a:solidFill>
                            <a:srgbClr val="FF00FF"/>
                          </a:solidFill>
                          <a:effectLst/>
                        </a:rPr>
                        <a:t>m</a:t>
                      </a:r>
                      <a:r>
                        <a:rPr lang="en-US" sz="1200" b="1" u="sng" spc="5" dirty="0">
                          <a:solidFill>
                            <a:srgbClr val="FF00FF"/>
                          </a:solidFill>
                          <a:effectLst/>
                        </a:rPr>
                        <a:t>s</a:t>
                      </a:r>
                      <a:r>
                        <a:rPr lang="en-US" sz="1200" b="1" u="sng" dirty="0">
                          <a:solidFill>
                            <a:srgbClr val="FF00FF"/>
                          </a:solidFill>
                          <a:effectLst/>
                        </a:rPr>
                        <a:t>,</a:t>
                      </a:r>
                      <a:r>
                        <a:rPr lang="en-US" sz="1200" b="1" u="sng" spc="-35" dirty="0">
                          <a:solidFill>
                            <a:srgbClr val="FF00FF"/>
                          </a:solidFill>
                          <a:effectLst/>
                        </a:rPr>
                        <a:t> </a:t>
                      </a:r>
                      <a:r>
                        <a:rPr lang="en-US" sz="1200" b="1" u="sng" dirty="0">
                          <a:solidFill>
                            <a:srgbClr val="FF00FF"/>
                          </a:solidFill>
                          <a:effectLst/>
                        </a:rPr>
                        <a:t>and</a:t>
                      </a:r>
                      <a:r>
                        <a:rPr lang="en-US" sz="1200" b="1" u="sng" spc="-20" dirty="0">
                          <a:solidFill>
                            <a:srgbClr val="FF00FF"/>
                          </a:solidFill>
                          <a:effectLst/>
                        </a:rPr>
                        <a:t> </a:t>
                      </a:r>
                      <a:r>
                        <a:rPr lang="en-US" sz="1200" b="1" u="sng" dirty="0">
                          <a:solidFill>
                            <a:srgbClr val="FF00FF"/>
                          </a:solidFill>
                          <a:effectLst/>
                        </a:rPr>
                        <a:t>o</a:t>
                      </a:r>
                      <a:r>
                        <a:rPr lang="en-US" sz="1200" b="1" u="sng" spc="5" dirty="0">
                          <a:solidFill>
                            <a:srgbClr val="FF00FF"/>
                          </a:solidFill>
                          <a:effectLst/>
                        </a:rPr>
                        <a:t>r</a:t>
                      </a:r>
                      <a:r>
                        <a:rPr lang="en-US" sz="1200" b="1" u="sng" dirty="0">
                          <a:solidFill>
                            <a:srgbClr val="FF00FF"/>
                          </a:solidFill>
                          <a:effectLst/>
                        </a:rPr>
                        <a:t>ga</a:t>
                      </a:r>
                      <a:r>
                        <a:rPr lang="en-US" sz="1200" b="1" u="sng" spc="10" dirty="0">
                          <a:solidFill>
                            <a:srgbClr val="FF00FF"/>
                          </a:solidFill>
                          <a:effectLst/>
                        </a:rPr>
                        <a:t>n</a:t>
                      </a:r>
                      <a:r>
                        <a:rPr lang="en-US" sz="1200" b="1" u="sng" spc="5" dirty="0">
                          <a:solidFill>
                            <a:srgbClr val="FF00FF"/>
                          </a:solidFill>
                          <a:effectLst/>
                        </a:rPr>
                        <a:t>i</a:t>
                      </a:r>
                      <a:r>
                        <a:rPr lang="en-US" sz="1200" b="1" u="sng" spc="-5" dirty="0">
                          <a:solidFill>
                            <a:srgbClr val="FF00FF"/>
                          </a:solidFill>
                          <a:effectLst/>
                        </a:rPr>
                        <a:t>z</a:t>
                      </a:r>
                      <a:r>
                        <a:rPr lang="en-US" sz="1200" b="1" u="sng" dirty="0">
                          <a:solidFill>
                            <a:srgbClr val="FF00FF"/>
                          </a:solidFill>
                          <a:effectLst/>
                        </a:rPr>
                        <a:t>e</a:t>
                      </a:r>
                      <a:r>
                        <a:rPr lang="en-US" sz="1200" b="1" u="sng" spc="-45" dirty="0">
                          <a:solidFill>
                            <a:srgbClr val="FF00FF"/>
                          </a:solidFill>
                          <a:effectLst/>
                        </a:rPr>
                        <a:t> </a:t>
                      </a:r>
                      <a:r>
                        <a:rPr lang="en-US" sz="1200" b="1" u="sng" dirty="0">
                          <a:solidFill>
                            <a:srgbClr val="FF00FF"/>
                          </a:solidFill>
                          <a:effectLst/>
                        </a:rPr>
                        <a:t>t</a:t>
                      </a:r>
                      <a:r>
                        <a:rPr lang="en-US" sz="1200" b="1" u="sng" spc="10" dirty="0">
                          <a:solidFill>
                            <a:srgbClr val="FF00FF"/>
                          </a:solidFill>
                          <a:effectLst/>
                        </a:rPr>
                        <a:t>h</a:t>
                      </a:r>
                      <a:r>
                        <a:rPr lang="en-US" sz="1200" b="1" u="sng" dirty="0">
                          <a:solidFill>
                            <a:srgbClr val="FF00FF"/>
                          </a:solidFill>
                          <a:effectLst/>
                        </a:rPr>
                        <a:t>e</a:t>
                      </a:r>
                      <a:r>
                        <a:rPr lang="en-US" sz="1200" b="1" u="sng" spc="-15" dirty="0">
                          <a:solidFill>
                            <a:srgbClr val="FF00FF"/>
                          </a:solidFill>
                          <a:effectLst/>
                        </a:rPr>
                        <a:t> </a:t>
                      </a:r>
                      <a:r>
                        <a:rPr lang="en-US" sz="1200" b="1" u="sng" spc="5" dirty="0">
                          <a:solidFill>
                            <a:srgbClr val="FF00FF"/>
                          </a:solidFill>
                          <a:effectLst/>
                        </a:rPr>
                        <a:t>r</a:t>
                      </a:r>
                      <a:r>
                        <a:rPr lang="en-US" sz="1200" b="1" u="sng" dirty="0">
                          <a:solidFill>
                            <a:srgbClr val="FF00FF"/>
                          </a:solidFill>
                          <a:effectLst/>
                        </a:rPr>
                        <a:t>ea</a:t>
                      </a:r>
                      <a:r>
                        <a:rPr lang="en-US" sz="1200" b="1" u="sng" spc="5" dirty="0">
                          <a:solidFill>
                            <a:srgbClr val="FF00FF"/>
                          </a:solidFill>
                          <a:effectLst/>
                        </a:rPr>
                        <a:t>s</a:t>
                      </a:r>
                      <a:r>
                        <a:rPr lang="en-US" sz="1200" b="1" u="sng" spc="10" dirty="0">
                          <a:solidFill>
                            <a:srgbClr val="FF00FF"/>
                          </a:solidFill>
                          <a:effectLst/>
                        </a:rPr>
                        <a:t>o</a:t>
                      </a:r>
                      <a:r>
                        <a:rPr lang="en-US" sz="1200" b="1" u="sng" dirty="0">
                          <a:solidFill>
                            <a:srgbClr val="FF00FF"/>
                          </a:solidFill>
                          <a:effectLst/>
                        </a:rPr>
                        <a:t>ns</a:t>
                      </a:r>
                      <a:r>
                        <a:rPr lang="en-US" sz="1200" b="1" u="sng" spc="-30" dirty="0">
                          <a:solidFill>
                            <a:srgbClr val="FF00FF"/>
                          </a:solidFill>
                          <a:effectLst/>
                        </a:rPr>
                        <a:t> </a:t>
                      </a:r>
                      <a:r>
                        <a:rPr lang="en-US" sz="1200" b="1" u="sng" dirty="0">
                          <a:solidFill>
                            <a:srgbClr val="FF00FF"/>
                          </a:solidFill>
                          <a:effectLst/>
                        </a:rPr>
                        <a:t>a</a:t>
                      </a:r>
                      <a:r>
                        <a:rPr lang="en-US" sz="1200" b="1" u="sng" spc="10" dirty="0">
                          <a:solidFill>
                            <a:srgbClr val="FF00FF"/>
                          </a:solidFill>
                          <a:effectLst/>
                        </a:rPr>
                        <a:t>n</a:t>
                      </a:r>
                      <a:r>
                        <a:rPr lang="en-US" sz="1200" b="1" u="sng" dirty="0">
                          <a:solidFill>
                            <a:srgbClr val="FF00FF"/>
                          </a:solidFill>
                          <a:effectLst/>
                        </a:rPr>
                        <a:t>d</a:t>
                      </a:r>
                      <a:r>
                        <a:rPr lang="en-US" sz="1200" b="1" u="sng" spc="-20" dirty="0">
                          <a:solidFill>
                            <a:srgbClr val="FF00FF"/>
                          </a:solidFill>
                          <a:effectLst/>
                        </a:rPr>
                        <a:t> </a:t>
                      </a:r>
                      <a:r>
                        <a:rPr lang="en-US" sz="1200" b="1" u="sng" spc="10" dirty="0">
                          <a:solidFill>
                            <a:srgbClr val="FF00FF"/>
                          </a:solidFill>
                          <a:effectLst/>
                        </a:rPr>
                        <a:t>e</a:t>
                      </a:r>
                      <a:r>
                        <a:rPr lang="en-US" sz="1200" b="1" u="sng" spc="-5" dirty="0">
                          <a:solidFill>
                            <a:srgbClr val="FF00FF"/>
                          </a:solidFill>
                          <a:effectLst/>
                        </a:rPr>
                        <a:t>v</a:t>
                      </a:r>
                      <a:r>
                        <a:rPr lang="en-US" sz="1200" b="1" u="sng" spc="5" dirty="0">
                          <a:solidFill>
                            <a:srgbClr val="FF00FF"/>
                          </a:solidFill>
                          <a:effectLst/>
                        </a:rPr>
                        <a:t>i</a:t>
                      </a:r>
                      <a:r>
                        <a:rPr lang="en-US" sz="1200" b="1" u="sng" dirty="0">
                          <a:solidFill>
                            <a:srgbClr val="FF00FF"/>
                          </a:solidFill>
                          <a:effectLst/>
                        </a:rPr>
                        <a:t>den</a:t>
                      </a:r>
                      <a:r>
                        <a:rPr lang="en-US" sz="1200" b="1" u="sng" spc="5" dirty="0">
                          <a:solidFill>
                            <a:srgbClr val="FF00FF"/>
                          </a:solidFill>
                          <a:effectLst/>
                        </a:rPr>
                        <a:t>c</a:t>
                      </a:r>
                      <a:r>
                        <a:rPr lang="en-US" sz="1200" b="1" u="sng" dirty="0">
                          <a:solidFill>
                            <a:srgbClr val="FF00FF"/>
                          </a:solidFill>
                          <a:effectLst/>
                        </a:rPr>
                        <a:t>e</a:t>
                      </a:r>
                      <a:r>
                        <a:rPr lang="en-US" sz="1200" b="1" u="sng" spc="-45" dirty="0">
                          <a:solidFill>
                            <a:srgbClr val="FF00FF"/>
                          </a:solidFill>
                          <a:effectLst/>
                        </a:rPr>
                        <a:t> </a:t>
                      </a:r>
                      <a:r>
                        <a:rPr lang="en-US" sz="1200" b="1" u="sng" spc="-5" dirty="0">
                          <a:solidFill>
                            <a:srgbClr val="FF00FF"/>
                          </a:solidFill>
                          <a:effectLst/>
                        </a:rPr>
                        <a:t>l</a:t>
                      </a:r>
                      <a:r>
                        <a:rPr lang="en-US" sz="1200" b="1" u="sng" dirty="0">
                          <a:solidFill>
                            <a:srgbClr val="FF00FF"/>
                          </a:solidFill>
                          <a:effectLst/>
                        </a:rPr>
                        <a:t>o</a:t>
                      </a:r>
                      <a:r>
                        <a:rPr lang="en-US" sz="1200" b="1" u="sng" spc="10" dirty="0">
                          <a:solidFill>
                            <a:srgbClr val="FF00FF"/>
                          </a:solidFill>
                          <a:effectLst/>
                        </a:rPr>
                        <a:t>g</a:t>
                      </a:r>
                      <a:r>
                        <a:rPr lang="en-US" sz="1200" b="1" u="sng" spc="-5" dirty="0">
                          <a:solidFill>
                            <a:srgbClr val="FF00FF"/>
                          </a:solidFill>
                          <a:effectLst/>
                        </a:rPr>
                        <a:t>i</a:t>
                      </a:r>
                      <a:r>
                        <a:rPr lang="en-US" sz="1200" b="1" u="sng" spc="5" dirty="0">
                          <a:solidFill>
                            <a:srgbClr val="FF00FF"/>
                          </a:solidFill>
                          <a:effectLst/>
                        </a:rPr>
                        <a:t>c</a:t>
                      </a:r>
                      <a:r>
                        <a:rPr lang="en-US" sz="1200" b="1" u="sng" dirty="0">
                          <a:solidFill>
                            <a:srgbClr val="FF00FF"/>
                          </a:solidFill>
                          <a:effectLst/>
                        </a:rPr>
                        <a:t>a</a:t>
                      </a:r>
                      <a:r>
                        <a:rPr lang="en-US" sz="1200" b="1" u="sng" spc="5" dirty="0">
                          <a:solidFill>
                            <a:srgbClr val="FF00FF"/>
                          </a:solidFill>
                          <a:effectLst/>
                        </a:rPr>
                        <a:t>ll</a:t>
                      </a:r>
                      <a:r>
                        <a:rPr lang="en-US" sz="1200" b="1" u="sng" spc="-20" dirty="0">
                          <a:solidFill>
                            <a:srgbClr val="FF00FF"/>
                          </a:solidFill>
                          <a:effectLst/>
                        </a:rPr>
                        <a:t>y</a:t>
                      </a:r>
                      <a:r>
                        <a:rPr lang="en-US" sz="1200" b="1" u="sng" dirty="0">
                          <a:solidFill>
                            <a:srgbClr val="FF00FF"/>
                          </a:solidFill>
                          <a:effectLst/>
                        </a:rPr>
                        <a:t>.</a:t>
                      </a:r>
                    </a:p>
                    <a:p>
                      <a:pPr marL="6985" marR="0">
                        <a:lnSpc>
                          <a:spcPts val="1120"/>
                        </a:lnSpc>
                        <a:spcBef>
                          <a:spcPts val="0"/>
                        </a:spcBef>
                        <a:spcAft>
                          <a:spcPts val="0"/>
                        </a:spcAft>
                      </a:pPr>
                      <a:r>
                        <a:rPr lang="en-US" sz="1200" u="sng" dirty="0">
                          <a:effectLst/>
                        </a:rPr>
                        <a:t>b</a:t>
                      </a:r>
                      <a:r>
                        <a:rPr lang="en-US" sz="1200" b="1" u="sng" dirty="0">
                          <a:solidFill>
                            <a:srgbClr val="FF00FF"/>
                          </a:solidFill>
                          <a:effectLst/>
                        </a:rPr>
                        <a:t>.  </a:t>
                      </a:r>
                      <a:r>
                        <a:rPr lang="en-US" sz="1200" b="1" u="sng" spc="125" dirty="0">
                          <a:solidFill>
                            <a:srgbClr val="FF00FF"/>
                          </a:solidFill>
                          <a:effectLst/>
                        </a:rPr>
                        <a:t> </a:t>
                      </a:r>
                      <a:r>
                        <a:rPr lang="en-US" sz="1200" b="1" u="sng" spc="-5" dirty="0">
                          <a:solidFill>
                            <a:srgbClr val="FF00FF"/>
                          </a:solidFill>
                          <a:effectLst/>
                        </a:rPr>
                        <a:t>S</a:t>
                      </a:r>
                      <a:r>
                        <a:rPr lang="en-US" sz="1200" b="1" u="sng" dirty="0">
                          <a:solidFill>
                            <a:srgbClr val="FF00FF"/>
                          </a:solidFill>
                          <a:effectLst/>
                        </a:rPr>
                        <a:t>u</a:t>
                      </a:r>
                      <a:r>
                        <a:rPr lang="en-US" sz="1200" b="1" u="sng" spc="10" dirty="0">
                          <a:solidFill>
                            <a:srgbClr val="FF00FF"/>
                          </a:solidFill>
                          <a:effectLst/>
                        </a:rPr>
                        <a:t>p</a:t>
                      </a:r>
                      <a:r>
                        <a:rPr lang="en-US" sz="1200" b="1" u="sng" dirty="0">
                          <a:solidFill>
                            <a:srgbClr val="FF00FF"/>
                          </a:solidFill>
                          <a:effectLst/>
                        </a:rPr>
                        <a:t>po</a:t>
                      </a:r>
                      <a:r>
                        <a:rPr lang="en-US" sz="1200" b="1" u="sng" spc="5" dirty="0">
                          <a:solidFill>
                            <a:srgbClr val="FF00FF"/>
                          </a:solidFill>
                          <a:effectLst/>
                        </a:rPr>
                        <a:t>r</a:t>
                      </a:r>
                      <a:r>
                        <a:rPr lang="en-US" sz="1200" b="1" u="sng" dirty="0">
                          <a:solidFill>
                            <a:srgbClr val="FF00FF"/>
                          </a:solidFill>
                          <a:effectLst/>
                        </a:rPr>
                        <a:t>t</a:t>
                      </a:r>
                      <a:r>
                        <a:rPr lang="en-US" sz="1200" b="1" u="sng" spc="-40" dirty="0">
                          <a:solidFill>
                            <a:srgbClr val="FF00FF"/>
                          </a:solidFill>
                          <a:effectLst/>
                        </a:rPr>
                        <a:t> </a:t>
                      </a:r>
                      <a:r>
                        <a:rPr lang="en-US" sz="1200" b="1" u="sng" spc="5" dirty="0">
                          <a:solidFill>
                            <a:srgbClr val="FF00FF"/>
                          </a:solidFill>
                          <a:effectLst/>
                        </a:rPr>
                        <a:t>cl</a:t>
                      </a:r>
                      <a:r>
                        <a:rPr lang="en-US" sz="1200" b="1" u="sng" dirty="0">
                          <a:solidFill>
                            <a:srgbClr val="FF00FF"/>
                          </a:solidFill>
                          <a:effectLst/>
                        </a:rPr>
                        <a:t>a</a:t>
                      </a:r>
                      <a:r>
                        <a:rPr lang="en-US" sz="1200" b="1" u="sng" spc="-5" dirty="0">
                          <a:solidFill>
                            <a:srgbClr val="FF00FF"/>
                          </a:solidFill>
                          <a:effectLst/>
                        </a:rPr>
                        <a:t>i</a:t>
                      </a:r>
                      <a:r>
                        <a:rPr lang="en-US" sz="1200" b="1" u="sng" spc="20" dirty="0">
                          <a:solidFill>
                            <a:srgbClr val="FF00FF"/>
                          </a:solidFill>
                          <a:effectLst/>
                        </a:rPr>
                        <a:t>m</a:t>
                      </a:r>
                      <a:r>
                        <a:rPr lang="en-US" sz="1200" b="1" u="sng" spc="5" dirty="0">
                          <a:solidFill>
                            <a:srgbClr val="FF00FF"/>
                          </a:solidFill>
                          <a:effectLst/>
                        </a:rPr>
                        <a:t>(s</a:t>
                      </a:r>
                      <a:r>
                        <a:rPr lang="en-US" sz="1200" b="1" u="sng" dirty="0">
                          <a:solidFill>
                            <a:srgbClr val="FF00FF"/>
                          </a:solidFill>
                          <a:effectLst/>
                        </a:rPr>
                        <a:t>)</a:t>
                      </a:r>
                      <a:r>
                        <a:rPr lang="en-US" sz="1200" b="1" u="sng" spc="-35" dirty="0">
                          <a:solidFill>
                            <a:srgbClr val="FF00FF"/>
                          </a:solidFill>
                          <a:effectLst/>
                        </a:rPr>
                        <a:t> </a:t>
                      </a:r>
                      <a:r>
                        <a:rPr lang="en-US" sz="1200" b="1" u="sng" spc="-10" dirty="0">
                          <a:solidFill>
                            <a:srgbClr val="FF00FF"/>
                          </a:solidFill>
                          <a:effectLst/>
                        </a:rPr>
                        <a:t>w</a:t>
                      </a:r>
                      <a:r>
                        <a:rPr lang="en-US" sz="1200" b="1" u="sng" spc="-5" dirty="0">
                          <a:solidFill>
                            <a:srgbClr val="FF00FF"/>
                          </a:solidFill>
                          <a:effectLst/>
                        </a:rPr>
                        <a:t>i</a:t>
                      </a:r>
                      <a:r>
                        <a:rPr lang="en-US" sz="1200" b="1" u="sng" dirty="0">
                          <a:solidFill>
                            <a:srgbClr val="FF00FF"/>
                          </a:solidFill>
                          <a:effectLst/>
                        </a:rPr>
                        <a:t>th</a:t>
                      </a:r>
                      <a:r>
                        <a:rPr lang="en-US" sz="1200" b="1" u="sng" spc="-10" dirty="0">
                          <a:solidFill>
                            <a:srgbClr val="FF00FF"/>
                          </a:solidFill>
                          <a:effectLst/>
                        </a:rPr>
                        <a:t> </a:t>
                      </a:r>
                      <a:r>
                        <a:rPr lang="en-US" sz="1200" b="1" u="sng" spc="-5" dirty="0">
                          <a:solidFill>
                            <a:srgbClr val="FF00FF"/>
                          </a:solidFill>
                          <a:effectLst/>
                        </a:rPr>
                        <a:t>l</a:t>
                      </a:r>
                      <a:r>
                        <a:rPr lang="en-US" sz="1200" b="1" u="sng" dirty="0">
                          <a:solidFill>
                            <a:srgbClr val="FF00FF"/>
                          </a:solidFill>
                          <a:effectLst/>
                        </a:rPr>
                        <a:t>o</a:t>
                      </a:r>
                      <a:r>
                        <a:rPr lang="en-US" sz="1200" b="1" u="sng" spc="10" dirty="0">
                          <a:solidFill>
                            <a:srgbClr val="FF00FF"/>
                          </a:solidFill>
                          <a:effectLst/>
                        </a:rPr>
                        <a:t>g</a:t>
                      </a:r>
                      <a:r>
                        <a:rPr lang="en-US" sz="1200" b="1" u="sng" spc="-5" dirty="0">
                          <a:solidFill>
                            <a:srgbClr val="FF00FF"/>
                          </a:solidFill>
                          <a:effectLst/>
                        </a:rPr>
                        <a:t>i</a:t>
                      </a:r>
                      <a:r>
                        <a:rPr lang="en-US" sz="1200" b="1" u="sng" spc="5" dirty="0">
                          <a:solidFill>
                            <a:srgbClr val="FF00FF"/>
                          </a:solidFill>
                          <a:effectLst/>
                        </a:rPr>
                        <a:t>c</a:t>
                      </a:r>
                      <a:r>
                        <a:rPr lang="en-US" sz="1200" b="1" u="sng" spc="10" dirty="0">
                          <a:solidFill>
                            <a:srgbClr val="FF00FF"/>
                          </a:solidFill>
                          <a:effectLst/>
                        </a:rPr>
                        <a:t>a</a:t>
                      </a:r>
                      <a:r>
                        <a:rPr lang="en-US" sz="1200" b="1" u="sng" dirty="0">
                          <a:solidFill>
                            <a:srgbClr val="FF00FF"/>
                          </a:solidFill>
                          <a:effectLst/>
                        </a:rPr>
                        <a:t>l</a:t>
                      </a:r>
                      <a:r>
                        <a:rPr lang="en-US" sz="1200" b="1" u="sng" spc="-35" dirty="0">
                          <a:solidFill>
                            <a:srgbClr val="FF00FF"/>
                          </a:solidFill>
                          <a:effectLst/>
                        </a:rPr>
                        <a:t> </a:t>
                      </a:r>
                      <a:r>
                        <a:rPr lang="en-US" sz="1200" b="0" u="sng" spc="5" dirty="0">
                          <a:solidFill>
                            <a:srgbClr val="FF00FF"/>
                          </a:solidFill>
                          <a:effectLst/>
                        </a:rPr>
                        <a:t>r</a:t>
                      </a:r>
                      <a:r>
                        <a:rPr lang="en-US" sz="1200" b="0" u="sng" dirty="0">
                          <a:solidFill>
                            <a:srgbClr val="FF00FF"/>
                          </a:solidFill>
                          <a:effectLst/>
                        </a:rPr>
                        <a:t>ea</a:t>
                      </a:r>
                      <a:r>
                        <a:rPr lang="en-US" sz="1200" b="0" u="sng" spc="5" dirty="0">
                          <a:solidFill>
                            <a:srgbClr val="FF00FF"/>
                          </a:solidFill>
                          <a:effectLst/>
                        </a:rPr>
                        <a:t>s</a:t>
                      </a:r>
                      <a:r>
                        <a:rPr lang="en-US" sz="1200" b="0" u="sng" dirty="0">
                          <a:solidFill>
                            <a:srgbClr val="FF00FF"/>
                          </a:solidFill>
                          <a:effectLst/>
                        </a:rPr>
                        <a:t>o</a:t>
                      </a:r>
                      <a:r>
                        <a:rPr lang="en-US" sz="1200" b="0" u="sng" spc="10" dirty="0">
                          <a:solidFill>
                            <a:srgbClr val="FF00FF"/>
                          </a:solidFill>
                          <a:effectLst/>
                        </a:rPr>
                        <a:t>n</a:t>
                      </a:r>
                      <a:r>
                        <a:rPr lang="en-US" sz="1200" b="0" u="sng" spc="-5" dirty="0">
                          <a:solidFill>
                            <a:srgbClr val="FF00FF"/>
                          </a:solidFill>
                          <a:effectLst/>
                        </a:rPr>
                        <a:t>i</a:t>
                      </a:r>
                      <a:r>
                        <a:rPr lang="en-US" sz="1200" b="0" u="sng" spc="10" dirty="0">
                          <a:solidFill>
                            <a:srgbClr val="FF00FF"/>
                          </a:solidFill>
                          <a:effectLst/>
                        </a:rPr>
                        <a:t>n</a:t>
                      </a:r>
                      <a:r>
                        <a:rPr lang="en-US" sz="1200" b="0" u="sng" dirty="0">
                          <a:solidFill>
                            <a:srgbClr val="FF00FF"/>
                          </a:solidFill>
                          <a:effectLst/>
                        </a:rPr>
                        <a:t>g</a:t>
                      </a:r>
                      <a:r>
                        <a:rPr lang="en-US" sz="1200" b="0" u="sng" spc="-50" dirty="0">
                          <a:solidFill>
                            <a:srgbClr val="FF00FF"/>
                          </a:solidFill>
                          <a:effectLst/>
                        </a:rPr>
                        <a:t> </a:t>
                      </a:r>
                      <a:r>
                        <a:rPr lang="en-US" sz="1200" b="0" u="sng" spc="10" dirty="0" smtClean="0">
                          <a:solidFill>
                            <a:srgbClr val="FF00FF"/>
                          </a:solidFill>
                          <a:effectLst/>
                        </a:rPr>
                        <a:t>a</a:t>
                      </a:r>
                      <a:r>
                        <a:rPr lang="en-US" sz="1200" b="0" u="sng" dirty="0" smtClean="0">
                          <a:solidFill>
                            <a:srgbClr val="FF00FF"/>
                          </a:solidFill>
                          <a:effectLst/>
                        </a:rPr>
                        <a:t>nd re</a:t>
                      </a:r>
                      <a:r>
                        <a:rPr lang="en-US" sz="1200" b="0" u="sng" spc="-5" dirty="0" smtClean="0">
                          <a:solidFill>
                            <a:srgbClr val="FF00FF"/>
                          </a:solidFill>
                          <a:effectLst/>
                        </a:rPr>
                        <a:t>l</a:t>
                      </a:r>
                      <a:r>
                        <a:rPr lang="en-US" sz="1200" b="0" u="sng" spc="10" dirty="0" smtClean="0">
                          <a:solidFill>
                            <a:srgbClr val="FF00FF"/>
                          </a:solidFill>
                          <a:effectLst/>
                        </a:rPr>
                        <a:t>e</a:t>
                      </a:r>
                      <a:r>
                        <a:rPr lang="en-US" sz="1200" b="0" u="sng" spc="-5" dirty="0" smtClean="0">
                          <a:solidFill>
                            <a:srgbClr val="FF00FF"/>
                          </a:solidFill>
                          <a:effectLst/>
                        </a:rPr>
                        <a:t>v</a:t>
                      </a:r>
                      <a:r>
                        <a:rPr lang="en-US" sz="1200" b="0" u="sng" dirty="0" smtClean="0">
                          <a:solidFill>
                            <a:srgbClr val="FF00FF"/>
                          </a:solidFill>
                          <a:effectLst/>
                        </a:rPr>
                        <a:t>an</a:t>
                      </a:r>
                      <a:r>
                        <a:rPr lang="en-US" sz="1200" b="0" u="sng" spc="10" dirty="0" smtClean="0">
                          <a:solidFill>
                            <a:srgbClr val="FF00FF"/>
                          </a:solidFill>
                          <a:effectLst/>
                        </a:rPr>
                        <a:t>t</a:t>
                      </a:r>
                      <a:r>
                        <a:rPr lang="en-US" sz="1200" b="0" u="sng" dirty="0">
                          <a:solidFill>
                            <a:srgbClr val="FF00FF"/>
                          </a:solidFill>
                          <a:effectLst/>
                        </a:rPr>
                        <a:t>,</a:t>
                      </a:r>
                      <a:r>
                        <a:rPr lang="en-US" sz="1200" b="0" u="sng" spc="-45" dirty="0">
                          <a:solidFill>
                            <a:srgbClr val="FF00FF"/>
                          </a:solidFill>
                          <a:effectLst/>
                        </a:rPr>
                        <a:t> </a:t>
                      </a:r>
                      <a:r>
                        <a:rPr lang="en-US" sz="1200" b="0" u="sng" dirty="0">
                          <a:solidFill>
                            <a:srgbClr val="FF00FF"/>
                          </a:solidFill>
                          <a:effectLst/>
                        </a:rPr>
                        <a:t>a</a:t>
                      </a:r>
                      <a:r>
                        <a:rPr lang="en-US" sz="1200" b="0" u="sng" spc="5" dirty="0">
                          <a:solidFill>
                            <a:srgbClr val="FF00FF"/>
                          </a:solidFill>
                          <a:effectLst/>
                        </a:rPr>
                        <a:t>cc</a:t>
                      </a:r>
                      <a:r>
                        <a:rPr lang="en-US" sz="1200" b="0" u="sng" dirty="0">
                          <a:solidFill>
                            <a:srgbClr val="FF00FF"/>
                          </a:solidFill>
                          <a:effectLst/>
                        </a:rPr>
                        <a:t>u</a:t>
                      </a:r>
                      <a:r>
                        <a:rPr lang="en-US" sz="1200" b="0" u="sng" spc="5" dirty="0">
                          <a:solidFill>
                            <a:srgbClr val="FF00FF"/>
                          </a:solidFill>
                          <a:effectLst/>
                        </a:rPr>
                        <a:t>r</a:t>
                      </a:r>
                      <a:r>
                        <a:rPr lang="en-US" sz="1200" b="0" u="sng" dirty="0">
                          <a:solidFill>
                            <a:srgbClr val="FF00FF"/>
                          </a:solidFill>
                          <a:effectLst/>
                        </a:rPr>
                        <a:t>ate</a:t>
                      </a:r>
                      <a:r>
                        <a:rPr lang="en-US" sz="1200" b="0" u="sng" spc="-30" dirty="0">
                          <a:solidFill>
                            <a:srgbClr val="FF00FF"/>
                          </a:solidFill>
                          <a:effectLst/>
                        </a:rPr>
                        <a:t> </a:t>
                      </a:r>
                      <a:r>
                        <a:rPr lang="en-US" sz="1200" b="0" u="sng" dirty="0">
                          <a:solidFill>
                            <a:srgbClr val="FF00FF"/>
                          </a:solidFill>
                          <a:effectLst/>
                        </a:rPr>
                        <a:t>da</a:t>
                      </a:r>
                      <a:r>
                        <a:rPr lang="en-US" sz="1200" b="0" u="sng" spc="10" dirty="0">
                          <a:solidFill>
                            <a:srgbClr val="FF00FF"/>
                          </a:solidFill>
                          <a:effectLst/>
                        </a:rPr>
                        <a:t>t</a:t>
                      </a:r>
                      <a:r>
                        <a:rPr lang="en-US" sz="1200" b="0" u="sng" dirty="0">
                          <a:solidFill>
                            <a:srgbClr val="FF00FF"/>
                          </a:solidFill>
                          <a:effectLst/>
                        </a:rPr>
                        <a:t>a</a:t>
                      </a:r>
                      <a:r>
                        <a:rPr lang="en-US" sz="1200" b="0" u="sng" spc="-25" dirty="0">
                          <a:solidFill>
                            <a:srgbClr val="FF00FF"/>
                          </a:solidFill>
                          <a:effectLst/>
                        </a:rPr>
                        <a:t> </a:t>
                      </a:r>
                      <a:r>
                        <a:rPr lang="en-US" sz="1200" b="0" u="sng" spc="10" dirty="0">
                          <a:solidFill>
                            <a:srgbClr val="FF00FF"/>
                          </a:solidFill>
                          <a:effectLst/>
                        </a:rPr>
                        <a:t>a</a:t>
                      </a:r>
                      <a:r>
                        <a:rPr lang="en-US" sz="1200" b="0" u="sng" dirty="0">
                          <a:solidFill>
                            <a:srgbClr val="FF00FF"/>
                          </a:solidFill>
                          <a:effectLst/>
                        </a:rPr>
                        <a:t>nd</a:t>
                      </a:r>
                      <a:r>
                        <a:rPr lang="en-US" sz="1200" b="0" u="sng" spc="-5" dirty="0">
                          <a:solidFill>
                            <a:srgbClr val="FF00FF"/>
                          </a:solidFill>
                          <a:effectLst/>
                        </a:rPr>
                        <a:t> </a:t>
                      </a:r>
                      <a:r>
                        <a:rPr lang="en-US" sz="1200" b="0" u="sng" dirty="0">
                          <a:solidFill>
                            <a:srgbClr val="FF00FF"/>
                          </a:solidFill>
                          <a:effectLst/>
                        </a:rPr>
                        <a:t>e</a:t>
                      </a:r>
                      <a:r>
                        <a:rPr lang="en-US" sz="1200" b="0" u="sng" spc="5" dirty="0">
                          <a:solidFill>
                            <a:srgbClr val="FF00FF"/>
                          </a:solidFill>
                          <a:effectLst/>
                        </a:rPr>
                        <a:t>v</a:t>
                      </a:r>
                      <a:r>
                        <a:rPr lang="en-US" sz="1200" b="0" u="sng" spc="-5" dirty="0">
                          <a:solidFill>
                            <a:srgbClr val="FF00FF"/>
                          </a:solidFill>
                          <a:effectLst/>
                        </a:rPr>
                        <a:t>i</a:t>
                      </a:r>
                      <a:r>
                        <a:rPr lang="en-US" sz="1200" b="0" u="sng" dirty="0">
                          <a:solidFill>
                            <a:srgbClr val="FF00FF"/>
                          </a:solidFill>
                          <a:effectLst/>
                        </a:rPr>
                        <a:t>d</a:t>
                      </a:r>
                      <a:r>
                        <a:rPr lang="en-US" sz="1200" b="0" u="sng" spc="10" dirty="0">
                          <a:solidFill>
                            <a:srgbClr val="FF00FF"/>
                          </a:solidFill>
                          <a:effectLst/>
                        </a:rPr>
                        <a:t>e</a:t>
                      </a:r>
                      <a:r>
                        <a:rPr lang="en-US" sz="1200" b="0" u="sng" dirty="0">
                          <a:solidFill>
                            <a:srgbClr val="FF00FF"/>
                          </a:solidFill>
                          <a:effectLst/>
                        </a:rPr>
                        <a:t>n</a:t>
                      </a:r>
                      <a:r>
                        <a:rPr lang="en-US" sz="1200" b="0" u="sng" spc="5" dirty="0">
                          <a:solidFill>
                            <a:srgbClr val="FF00FF"/>
                          </a:solidFill>
                          <a:effectLst/>
                        </a:rPr>
                        <a:t>c</a:t>
                      </a:r>
                      <a:r>
                        <a:rPr lang="en-US" sz="1200" b="0" u="sng" dirty="0">
                          <a:solidFill>
                            <a:srgbClr val="FF00FF"/>
                          </a:solidFill>
                          <a:effectLst/>
                        </a:rPr>
                        <a:t>e</a:t>
                      </a:r>
                      <a:r>
                        <a:rPr lang="en-US" sz="1200" b="0" u="sng" spc="-45" dirty="0">
                          <a:solidFill>
                            <a:srgbClr val="FF00FF"/>
                          </a:solidFill>
                          <a:effectLst/>
                        </a:rPr>
                        <a:t> </a:t>
                      </a:r>
                      <a:r>
                        <a:rPr lang="en-US" sz="1200" b="0" u="sng" dirty="0">
                          <a:solidFill>
                            <a:srgbClr val="FF00FF"/>
                          </a:solidFill>
                          <a:effectLst/>
                        </a:rPr>
                        <a:t>t</a:t>
                      </a:r>
                      <a:r>
                        <a:rPr lang="en-US" sz="1200" b="0" u="sng" spc="10" dirty="0">
                          <a:solidFill>
                            <a:srgbClr val="FF00FF"/>
                          </a:solidFill>
                          <a:effectLst/>
                        </a:rPr>
                        <a:t>h</a:t>
                      </a:r>
                      <a:r>
                        <a:rPr lang="en-US" sz="1200" b="0" u="sng" dirty="0">
                          <a:solidFill>
                            <a:srgbClr val="FF00FF"/>
                          </a:solidFill>
                          <a:effectLst/>
                        </a:rPr>
                        <a:t>at</a:t>
                      </a:r>
                      <a:r>
                        <a:rPr lang="en-US" sz="1200" b="0" u="sng" spc="-20" dirty="0">
                          <a:solidFill>
                            <a:srgbClr val="FF00FF"/>
                          </a:solidFill>
                          <a:effectLst/>
                        </a:rPr>
                        <a:t> </a:t>
                      </a:r>
                      <a:r>
                        <a:rPr lang="en-US" sz="1200" b="0" u="sng" dirty="0">
                          <a:solidFill>
                            <a:srgbClr val="FF00FF"/>
                          </a:solidFill>
                          <a:effectLst/>
                        </a:rPr>
                        <a:t>de</a:t>
                      </a:r>
                      <a:r>
                        <a:rPr lang="en-US" sz="1200" b="0" u="sng" spc="20" dirty="0">
                          <a:solidFill>
                            <a:srgbClr val="FF00FF"/>
                          </a:solidFill>
                          <a:effectLst/>
                        </a:rPr>
                        <a:t>m</a:t>
                      </a:r>
                      <a:r>
                        <a:rPr lang="en-US" sz="1200" b="0" u="sng" dirty="0">
                          <a:solidFill>
                            <a:srgbClr val="FF00FF"/>
                          </a:solidFill>
                          <a:effectLst/>
                        </a:rPr>
                        <a:t>on</a:t>
                      </a:r>
                      <a:r>
                        <a:rPr lang="en-US" sz="1200" b="0" u="sng" spc="5" dirty="0">
                          <a:solidFill>
                            <a:srgbClr val="FF00FF"/>
                          </a:solidFill>
                          <a:effectLst/>
                        </a:rPr>
                        <a:t>s</a:t>
                      </a:r>
                      <a:r>
                        <a:rPr lang="en-US" sz="1200" b="0" u="sng" dirty="0">
                          <a:solidFill>
                            <a:srgbClr val="FF00FF"/>
                          </a:solidFill>
                          <a:effectLst/>
                        </a:rPr>
                        <a:t>t</a:t>
                      </a:r>
                      <a:r>
                        <a:rPr lang="en-US" sz="1200" b="0" u="sng" spc="5" dirty="0">
                          <a:solidFill>
                            <a:srgbClr val="FF00FF"/>
                          </a:solidFill>
                          <a:effectLst/>
                        </a:rPr>
                        <a:t>r</a:t>
                      </a:r>
                      <a:r>
                        <a:rPr lang="en-US" sz="1200" b="0" u="sng" dirty="0">
                          <a:solidFill>
                            <a:srgbClr val="FF00FF"/>
                          </a:solidFill>
                          <a:effectLst/>
                        </a:rPr>
                        <a:t>ate</a:t>
                      </a:r>
                      <a:r>
                        <a:rPr lang="en-US" sz="1200" b="0" u="sng" spc="-60" dirty="0">
                          <a:solidFill>
                            <a:srgbClr val="FF00FF"/>
                          </a:solidFill>
                          <a:effectLst/>
                        </a:rPr>
                        <a:t> </a:t>
                      </a:r>
                      <a:r>
                        <a:rPr lang="en-US" sz="1200" b="0" u="sng" dirty="0">
                          <a:solidFill>
                            <a:srgbClr val="FF00FF"/>
                          </a:solidFill>
                          <a:effectLst/>
                        </a:rPr>
                        <a:t>an un</a:t>
                      </a:r>
                      <a:r>
                        <a:rPr lang="en-US" sz="1200" b="0" u="sng" spc="10" dirty="0">
                          <a:solidFill>
                            <a:srgbClr val="FF00FF"/>
                          </a:solidFill>
                          <a:effectLst/>
                        </a:rPr>
                        <a:t>d</a:t>
                      </a:r>
                      <a:r>
                        <a:rPr lang="en-US" sz="1200" b="0" u="sng" dirty="0">
                          <a:solidFill>
                            <a:srgbClr val="FF00FF"/>
                          </a:solidFill>
                          <a:effectLst/>
                        </a:rPr>
                        <a:t>e</a:t>
                      </a:r>
                      <a:r>
                        <a:rPr lang="en-US" sz="1200" b="0" u="sng" spc="5" dirty="0">
                          <a:solidFill>
                            <a:srgbClr val="FF00FF"/>
                          </a:solidFill>
                          <a:effectLst/>
                        </a:rPr>
                        <a:t>rs</a:t>
                      </a:r>
                      <a:r>
                        <a:rPr lang="en-US" sz="1200" b="0" u="sng" dirty="0">
                          <a:solidFill>
                            <a:srgbClr val="FF00FF"/>
                          </a:solidFill>
                          <a:effectLst/>
                        </a:rPr>
                        <a:t>tan</a:t>
                      </a:r>
                      <a:r>
                        <a:rPr lang="en-US" sz="1200" b="0" u="sng" spc="10" dirty="0">
                          <a:solidFill>
                            <a:srgbClr val="FF00FF"/>
                          </a:solidFill>
                          <a:effectLst/>
                        </a:rPr>
                        <a:t>d</a:t>
                      </a:r>
                      <a:r>
                        <a:rPr lang="en-US" sz="1200" b="0" u="sng" spc="-5" dirty="0">
                          <a:solidFill>
                            <a:srgbClr val="FF00FF"/>
                          </a:solidFill>
                          <a:effectLst/>
                        </a:rPr>
                        <a:t>i</a:t>
                      </a:r>
                      <a:r>
                        <a:rPr lang="en-US" sz="1200" b="0" u="sng" dirty="0">
                          <a:solidFill>
                            <a:srgbClr val="FF00FF"/>
                          </a:solidFill>
                          <a:effectLst/>
                        </a:rPr>
                        <a:t>ng</a:t>
                      </a:r>
                      <a:r>
                        <a:rPr lang="en-US" sz="1200" b="0" u="sng" spc="-55" dirty="0">
                          <a:solidFill>
                            <a:srgbClr val="FF00FF"/>
                          </a:solidFill>
                          <a:effectLst/>
                        </a:rPr>
                        <a:t> </a:t>
                      </a:r>
                      <a:r>
                        <a:rPr lang="en-US" sz="1200" b="0" u="sng" dirty="0">
                          <a:solidFill>
                            <a:srgbClr val="FF00FF"/>
                          </a:solidFill>
                          <a:effectLst/>
                        </a:rPr>
                        <a:t>of the</a:t>
                      </a:r>
                      <a:r>
                        <a:rPr lang="en-US" sz="1200" b="0" u="sng" spc="-20" dirty="0">
                          <a:solidFill>
                            <a:srgbClr val="FF00FF"/>
                          </a:solidFill>
                          <a:effectLst/>
                        </a:rPr>
                        <a:t> </a:t>
                      </a:r>
                      <a:r>
                        <a:rPr lang="en-US" sz="1200" b="0" u="sng" spc="10" dirty="0">
                          <a:solidFill>
                            <a:srgbClr val="FF00FF"/>
                          </a:solidFill>
                          <a:effectLst/>
                        </a:rPr>
                        <a:t>t</a:t>
                      </a:r>
                      <a:r>
                        <a:rPr lang="en-US" sz="1200" b="0" u="sng" dirty="0">
                          <a:solidFill>
                            <a:srgbClr val="FF00FF"/>
                          </a:solidFill>
                          <a:effectLst/>
                        </a:rPr>
                        <a:t>op</a:t>
                      </a:r>
                      <a:r>
                        <a:rPr lang="en-US" sz="1200" b="0" u="sng" spc="-5" dirty="0">
                          <a:solidFill>
                            <a:srgbClr val="FF00FF"/>
                          </a:solidFill>
                          <a:effectLst/>
                        </a:rPr>
                        <a:t>i</a:t>
                      </a:r>
                      <a:r>
                        <a:rPr lang="en-US" sz="1200" b="0" u="sng" dirty="0">
                          <a:solidFill>
                            <a:srgbClr val="FF00FF"/>
                          </a:solidFill>
                          <a:effectLst/>
                        </a:rPr>
                        <a:t>c</a:t>
                      </a:r>
                      <a:r>
                        <a:rPr lang="en-US" sz="1200" b="0" u="sng" spc="-25" dirty="0">
                          <a:solidFill>
                            <a:srgbClr val="FF00FF"/>
                          </a:solidFill>
                          <a:effectLst/>
                        </a:rPr>
                        <a:t> </a:t>
                      </a:r>
                      <a:r>
                        <a:rPr lang="en-US" sz="1200" b="0" u="sng" dirty="0">
                          <a:solidFill>
                            <a:srgbClr val="FF00FF"/>
                          </a:solidFill>
                          <a:effectLst/>
                        </a:rPr>
                        <a:t>or</a:t>
                      </a:r>
                      <a:r>
                        <a:rPr lang="en-US" sz="1200" b="0" u="sng" spc="-5" dirty="0">
                          <a:solidFill>
                            <a:srgbClr val="FF00FF"/>
                          </a:solidFill>
                          <a:effectLst/>
                        </a:rPr>
                        <a:t> </a:t>
                      </a:r>
                      <a:r>
                        <a:rPr lang="en-US" sz="1200" b="0" u="sng" dirty="0">
                          <a:solidFill>
                            <a:srgbClr val="FF00FF"/>
                          </a:solidFill>
                          <a:effectLst/>
                        </a:rPr>
                        <a:t>te</a:t>
                      </a:r>
                      <a:r>
                        <a:rPr lang="en-US" sz="1200" b="0" u="sng" spc="5" dirty="0">
                          <a:solidFill>
                            <a:srgbClr val="FF00FF"/>
                          </a:solidFill>
                          <a:effectLst/>
                        </a:rPr>
                        <a:t>x</a:t>
                      </a:r>
                      <a:r>
                        <a:rPr lang="en-US" sz="1200" b="0" u="sng" dirty="0">
                          <a:solidFill>
                            <a:srgbClr val="FF00FF"/>
                          </a:solidFill>
                          <a:effectLst/>
                        </a:rPr>
                        <a:t>t,</a:t>
                      </a:r>
                      <a:r>
                        <a:rPr lang="en-US" sz="1200" b="0" u="sng" spc="-25" dirty="0">
                          <a:solidFill>
                            <a:srgbClr val="FF00FF"/>
                          </a:solidFill>
                          <a:effectLst/>
                        </a:rPr>
                        <a:t> </a:t>
                      </a:r>
                      <a:r>
                        <a:rPr lang="en-US" sz="1200" b="0" u="sng" dirty="0">
                          <a:solidFill>
                            <a:srgbClr val="FF00FF"/>
                          </a:solidFill>
                          <a:effectLst/>
                        </a:rPr>
                        <a:t>u</a:t>
                      </a:r>
                      <a:r>
                        <a:rPr lang="en-US" sz="1200" b="0" u="sng" spc="5" dirty="0">
                          <a:solidFill>
                            <a:srgbClr val="FF00FF"/>
                          </a:solidFill>
                          <a:effectLst/>
                        </a:rPr>
                        <a:t>si</a:t>
                      </a:r>
                      <a:r>
                        <a:rPr lang="en-US" sz="1200" b="0" u="sng" dirty="0">
                          <a:solidFill>
                            <a:srgbClr val="FF00FF"/>
                          </a:solidFill>
                          <a:effectLst/>
                        </a:rPr>
                        <a:t>ng</a:t>
                      </a:r>
                      <a:r>
                        <a:rPr lang="en-US" sz="1200" b="0" u="sng" spc="-30" dirty="0">
                          <a:solidFill>
                            <a:srgbClr val="FF00FF"/>
                          </a:solidFill>
                          <a:effectLst/>
                        </a:rPr>
                        <a:t> </a:t>
                      </a:r>
                      <a:r>
                        <a:rPr lang="en-US" sz="1200" b="0" u="sng" spc="5" dirty="0">
                          <a:solidFill>
                            <a:srgbClr val="FF00FF"/>
                          </a:solidFill>
                          <a:effectLst/>
                        </a:rPr>
                        <a:t>cr</a:t>
                      </a:r>
                      <a:r>
                        <a:rPr lang="en-US" sz="1200" b="0" u="sng" dirty="0">
                          <a:solidFill>
                            <a:srgbClr val="FF00FF"/>
                          </a:solidFill>
                          <a:effectLst/>
                        </a:rPr>
                        <a:t>e</a:t>
                      </a:r>
                      <a:r>
                        <a:rPr lang="en-US" sz="1200" b="0" u="sng" spc="10" dirty="0">
                          <a:solidFill>
                            <a:srgbClr val="FF00FF"/>
                          </a:solidFill>
                          <a:effectLst/>
                        </a:rPr>
                        <a:t>d</a:t>
                      </a:r>
                      <a:r>
                        <a:rPr lang="en-US" sz="1200" b="0" u="sng" spc="-5" dirty="0">
                          <a:solidFill>
                            <a:srgbClr val="FF00FF"/>
                          </a:solidFill>
                          <a:effectLst/>
                        </a:rPr>
                        <a:t>i</a:t>
                      </a:r>
                      <a:r>
                        <a:rPr lang="en-US" sz="1200" b="0" u="sng" spc="10" dirty="0">
                          <a:solidFill>
                            <a:srgbClr val="FF00FF"/>
                          </a:solidFill>
                          <a:effectLst/>
                        </a:rPr>
                        <a:t>b</a:t>
                      </a:r>
                      <a:r>
                        <a:rPr lang="en-US" sz="1200" b="0" u="sng" spc="-5" dirty="0">
                          <a:solidFill>
                            <a:srgbClr val="FF00FF"/>
                          </a:solidFill>
                          <a:effectLst/>
                        </a:rPr>
                        <a:t>l</a:t>
                      </a:r>
                      <a:r>
                        <a:rPr lang="en-US" sz="1200" b="0" u="sng" dirty="0">
                          <a:solidFill>
                            <a:srgbClr val="FF00FF"/>
                          </a:solidFill>
                          <a:effectLst/>
                        </a:rPr>
                        <a:t>e</a:t>
                      </a:r>
                      <a:r>
                        <a:rPr lang="en-US" sz="1200" b="0" u="sng" spc="-40" dirty="0">
                          <a:solidFill>
                            <a:srgbClr val="FF00FF"/>
                          </a:solidFill>
                          <a:effectLst/>
                        </a:rPr>
                        <a:t> </a:t>
                      </a:r>
                      <a:r>
                        <a:rPr lang="en-US" sz="1200" b="0" u="sng" spc="5" dirty="0">
                          <a:solidFill>
                            <a:srgbClr val="FF00FF"/>
                          </a:solidFill>
                          <a:effectLst/>
                        </a:rPr>
                        <a:t>s</a:t>
                      </a:r>
                      <a:r>
                        <a:rPr lang="en-US" sz="1200" b="0" u="sng" spc="10" dirty="0">
                          <a:solidFill>
                            <a:srgbClr val="FF00FF"/>
                          </a:solidFill>
                          <a:effectLst/>
                        </a:rPr>
                        <a:t>o</a:t>
                      </a:r>
                      <a:r>
                        <a:rPr lang="en-US" sz="1200" b="0" u="sng" dirty="0">
                          <a:solidFill>
                            <a:srgbClr val="FF00FF"/>
                          </a:solidFill>
                          <a:effectLst/>
                        </a:rPr>
                        <a:t>u</a:t>
                      </a:r>
                      <a:r>
                        <a:rPr lang="en-US" sz="1200" b="0" u="sng" spc="5" dirty="0">
                          <a:solidFill>
                            <a:srgbClr val="FF00FF"/>
                          </a:solidFill>
                          <a:effectLst/>
                        </a:rPr>
                        <a:t>rc</a:t>
                      </a:r>
                      <a:r>
                        <a:rPr lang="en-US" sz="1200" b="0" u="sng" dirty="0">
                          <a:solidFill>
                            <a:srgbClr val="FF00FF"/>
                          </a:solidFill>
                          <a:effectLst/>
                        </a:rPr>
                        <a:t>e</a:t>
                      </a:r>
                      <a:r>
                        <a:rPr lang="en-US" sz="1200" b="0" u="sng" spc="5" dirty="0">
                          <a:solidFill>
                            <a:srgbClr val="FF00FF"/>
                          </a:solidFill>
                          <a:effectLst/>
                        </a:rPr>
                        <a:t>s</a:t>
                      </a:r>
                      <a:r>
                        <a:rPr lang="en-US" sz="1200" b="0" u="sng" dirty="0">
                          <a:solidFill>
                            <a:srgbClr val="FF00FF"/>
                          </a:solidFill>
                          <a:effectLst/>
                        </a:rPr>
                        <a:t>.</a:t>
                      </a:r>
                    </a:p>
                    <a:p>
                      <a:pPr marL="235585" marR="62230" indent="-228600">
                        <a:lnSpc>
                          <a:spcPct val="99000"/>
                        </a:lnSpc>
                        <a:spcBef>
                          <a:spcPts val="0"/>
                        </a:spcBef>
                        <a:spcAft>
                          <a:spcPts val="0"/>
                        </a:spcAft>
                      </a:pPr>
                      <a:r>
                        <a:rPr lang="en-US" sz="1200" b="0" u="sng" spc="5" dirty="0">
                          <a:effectLst/>
                        </a:rPr>
                        <a:t>c</a:t>
                      </a:r>
                      <a:r>
                        <a:rPr lang="en-US" sz="1200" b="0" u="sng" dirty="0">
                          <a:solidFill>
                            <a:srgbClr val="FF00FF"/>
                          </a:solidFill>
                          <a:effectLst/>
                        </a:rPr>
                        <a:t>.  </a:t>
                      </a:r>
                      <a:r>
                        <a:rPr lang="en-US" sz="1200" b="0" u="sng" spc="175" dirty="0">
                          <a:solidFill>
                            <a:srgbClr val="FF00FF"/>
                          </a:solidFill>
                          <a:effectLst/>
                        </a:rPr>
                        <a:t> </a:t>
                      </a:r>
                      <a:r>
                        <a:rPr lang="en-US" sz="1200" b="0" u="sng" dirty="0">
                          <a:solidFill>
                            <a:srgbClr val="FF00FF"/>
                          </a:solidFill>
                          <a:effectLst/>
                        </a:rPr>
                        <a:t>U</a:t>
                      </a:r>
                      <a:r>
                        <a:rPr lang="en-US" sz="1200" b="0" u="sng" spc="5" dirty="0">
                          <a:solidFill>
                            <a:srgbClr val="FF00FF"/>
                          </a:solidFill>
                          <a:effectLst/>
                        </a:rPr>
                        <a:t>s</a:t>
                      </a:r>
                      <a:r>
                        <a:rPr lang="en-US" sz="1200" b="0" u="sng" dirty="0">
                          <a:solidFill>
                            <a:srgbClr val="FF00FF"/>
                          </a:solidFill>
                          <a:effectLst/>
                        </a:rPr>
                        <a:t>e</a:t>
                      </a:r>
                      <a:r>
                        <a:rPr lang="en-US" sz="1200" b="0" u="sng" spc="-10" dirty="0">
                          <a:solidFill>
                            <a:srgbClr val="FF00FF"/>
                          </a:solidFill>
                          <a:effectLst/>
                        </a:rPr>
                        <a:t> w</a:t>
                      </a:r>
                      <a:r>
                        <a:rPr lang="en-US" sz="1200" b="0" u="sng" dirty="0">
                          <a:solidFill>
                            <a:srgbClr val="FF00FF"/>
                          </a:solidFill>
                          <a:effectLst/>
                        </a:rPr>
                        <a:t>o</a:t>
                      </a:r>
                      <a:r>
                        <a:rPr lang="en-US" sz="1200" b="0" u="sng" spc="5" dirty="0">
                          <a:solidFill>
                            <a:srgbClr val="FF00FF"/>
                          </a:solidFill>
                          <a:effectLst/>
                        </a:rPr>
                        <a:t>r</a:t>
                      </a:r>
                      <a:r>
                        <a:rPr lang="en-US" sz="1200" b="0" u="sng" dirty="0">
                          <a:solidFill>
                            <a:srgbClr val="FF00FF"/>
                          </a:solidFill>
                          <a:effectLst/>
                        </a:rPr>
                        <a:t>d</a:t>
                      </a:r>
                      <a:r>
                        <a:rPr lang="en-US" sz="1200" b="0" u="sng" spc="5" dirty="0">
                          <a:solidFill>
                            <a:srgbClr val="FF00FF"/>
                          </a:solidFill>
                          <a:effectLst/>
                        </a:rPr>
                        <a:t>s</a:t>
                      </a:r>
                      <a:r>
                        <a:rPr lang="en-US" sz="1200" b="0" u="sng" dirty="0">
                          <a:solidFill>
                            <a:srgbClr val="FF00FF"/>
                          </a:solidFill>
                          <a:effectLst/>
                        </a:rPr>
                        <a:t>,</a:t>
                      </a:r>
                      <a:r>
                        <a:rPr lang="en-US" sz="1200" b="0" u="sng" spc="-35" dirty="0">
                          <a:solidFill>
                            <a:srgbClr val="FF00FF"/>
                          </a:solidFill>
                          <a:effectLst/>
                        </a:rPr>
                        <a:t> </a:t>
                      </a:r>
                      <a:r>
                        <a:rPr lang="en-US" sz="1200" b="0" u="sng" spc="10" dirty="0">
                          <a:solidFill>
                            <a:srgbClr val="FF00FF"/>
                          </a:solidFill>
                          <a:effectLst/>
                        </a:rPr>
                        <a:t>p</a:t>
                      </a:r>
                      <a:r>
                        <a:rPr lang="en-US" sz="1200" b="0" u="sng" dirty="0">
                          <a:solidFill>
                            <a:srgbClr val="FF00FF"/>
                          </a:solidFill>
                          <a:effectLst/>
                        </a:rPr>
                        <a:t>h</a:t>
                      </a:r>
                      <a:r>
                        <a:rPr lang="en-US" sz="1200" b="0" u="sng" spc="5" dirty="0">
                          <a:solidFill>
                            <a:srgbClr val="FF00FF"/>
                          </a:solidFill>
                          <a:effectLst/>
                        </a:rPr>
                        <a:t>r</a:t>
                      </a:r>
                      <a:r>
                        <a:rPr lang="en-US" sz="1200" b="0" u="sng" dirty="0">
                          <a:solidFill>
                            <a:srgbClr val="FF00FF"/>
                          </a:solidFill>
                          <a:effectLst/>
                        </a:rPr>
                        <a:t>a</a:t>
                      </a:r>
                      <a:r>
                        <a:rPr lang="en-US" sz="1200" b="0" u="sng" spc="5" dirty="0">
                          <a:solidFill>
                            <a:srgbClr val="FF00FF"/>
                          </a:solidFill>
                          <a:effectLst/>
                        </a:rPr>
                        <a:t>s</a:t>
                      </a:r>
                      <a:r>
                        <a:rPr lang="en-US" sz="1200" b="0" u="sng" dirty="0">
                          <a:solidFill>
                            <a:srgbClr val="FF00FF"/>
                          </a:solidFill>
                          <a:effectLst/>
                        </a:rPr>
                        <a:t>e</a:t>
                      </a:r>
                      <a:r>
                        <a:rPr lang="en-US" sz="1200" b="0" u="sng" spc="5" dirty="0">
                          <a:solidFill>
                            <a:srgbClr val="FF00FF"/>
                          </a:solidFill>
                          <a:effectLst/>
                        </a:rPr>
                        <a:t>s</a:t>
                      </a:r>
                      <a:r>
                        <a:rPr lang="en-US" sz="1200" b="0" u="sng" dirty="0">
                          <a:solidFill>
                            <a:srgbClr val="FF00FF"/>
                          </a:solidFill>
                          <a:effectLst/>
                        </a:rPr>
                        <a:t>,</a:t>
                      </a:r>
                      <a:r>
                        <a:rPr lang="en-US" sz="1200" b="0" u="sng" spc="-45" dirty="0">
                          <a:solidFill>
                            <a:srgbClr val="FF00FF"/>
                          </a:solidFill>
                          <a:effectLst/>
                        </a:rPr>
                        <a:t> </a:t>
                      </a:r>
                      <a:r>
                        <a:rPr lang="en-US" sz="1200" b="0" u="sng" dirty="0">
                          <a:solidFill>
                            <a:srgbClr val="FF00FF"/>
                          </a:solidFill>
                          <a:effectLst/>
                        </a:rPr>
                        <a:t>a</a:t>
                      </a:r>
                      <a:r>
                        <a:rPr lang="en-US" sz="1200" b="0" u="sng" spc="10" dirty="0">
                          <a:solidFill>
                            <a:srgbClr val="FF00FF"/>
                          </a:solidFill>
                          <a:effectLst/>
                        </a:rPr>
                        <a:t>n</a:t>
                      </a:r>
                      <a:r>
                        <a:rPr lang="en-US" sz="1200" b="0" u="sng" dirty="0">
                          <a:solidFill>
                            <a:srgbClr val="FF00FF"/>
                          </a:solidFill>
                          <a:effectLst/>
                        </a:rPr>
                        <a:t>d</a:t>
                      </a:r>
                      <a:r>
                        <a:rPr lang="en-US" sz="1200" b="0" u="sng" spc="-20" dirty="0">
                          <a:solidFill>
                            <a:srgbClr val="FF00FF"/>
                          </a:solidFill>
                          <a:effectLst/>
                        </a:rPr>
                        <a:t> </a:t>
                      </a:r>
                      <a:r>
                        <a:rPr lang="en-US" sz="1200" b="0" u="sng" spc="5" dirty="0">
                          <a:solidFill>
                            <a:srgbClr val="FF00FF"/>
                          </a:solidFill>
                          <a:effectLst/>
                        </a:rPr>
                        <a:t>cl</a:t>
                      </a:r>
                      <a:r>
                        <a:rPr lang="en-US" sz="1200" b="0" u="sng" dirty="0">
                          <a:solidFill>
                            <a:srgbClr val="FF00FF"/>
                          </a:solidFill>
                          <a:effectLst/>
                        </a:rPr>
                        <a:t>au</a:t>
                      </a:r>
                      <a:r>
                        <a:rPr lang="en-US" sz="1200" b="0" u="sng" spc="5" dirty="0">
                          <a:solidFill>
                            <a:srgbClr val="FF00FF"/>
                          </a:solidFill>
                          <a:effectLst/>
                        </a:rPr>
                        <a:t>s</a:t>
                      </a:r>
                      <a:r>
                        <a:rPr lang="en-US" sz="1200" b="0" u="sng" dirty="0">
                          <a:solidFill>
                            <a:srgbClr val="FF00FF"/>
                          </a:solidFill>
                          <a:effectLst/>
                        </a:rPr>
                        <a:t>es</a:t>
                      </a:r>
                      <a:r>
                        <a:rPr lang="en-US" sz="1200" b="0" u="sng" spc="-30" dirty="0">
                          <a:solidFill>
                            <a:srgbClr val="FF00FF"/>
                          </a:solidFill>
                          <a:effectLst/>
                        </a:rPr>
                        <a:t> </a:t>
                      </a:r>
                      <a:r>
                        <a:rPr lang="en-US" sz="1200" b="0" u="sng" dirty="0">
                          <a:solidFill>
                            <a:srgbClr val="FF00FF"/>
                          </a:solidFill>
                          <a:effectLst/>
                        </a:rPr>
                        <a:t>to</a:t>
                      </a:r>
                      <a:r>
                        <a:rPr lang="en-US" sz="1200" b="0" u="sng" spc="-15" dirty="0">
                          <a:solidFill>
                            <a:srgbClr val="FF00FF"/>
                          </a:solidFill>
                          <a:effectLst/>
                        </a:rPr>
                        <a:t> </a:t>
                      </a:r>
                      <a:r>
                        <a:rPr lang="en-US" sz="1200" b="0" u="sng" spc="5" dirty="0">
                          <a:solidFill>
                            <a:srgbClr val="FF00FF"/>
                          </a:solidFill>
                          <a:effectLst/>
                        </a:rPr>
                        <a:t>cr</a:t>
                      </a:r>
                      <a:r>
                        <a:rPr lang="en-US" sz="1200" b="0" u="sng" dirty="0">
                          <a:solidFill>
                            <a:srgbClr val="FF00FF"/>
                          </a:solidFill>
                          <a:effectLst/>
                        </a:rPr>
                        <a:t>ea</a:t>
                      </a:r>
                      <a:r>
                        <a:rPr lang="en-US" sz="1200" b="0" u="sng" spc="10" dirty="0">
                          <a:solidFill>
                            <a:srgbClr val="FF00FF"/>
                          </a:solidFill>
                          <a:effectLst/>
                        </a:rPr>
                        <a:t>t</a:t>
                      </a:r>
                      <a:r>
                        <a:rPr lang="en-US" sz="1200" b="0" u="sng" dirty="0">
                          <a:solidFill>
                            <a:srgbClr val="FF00FF"/>
                          </a:solidFill>
                          <a:effectLst/>
                        </a:rPr>
                        <a:t>e</a:t>
                      </a:r>
                      <a:r>
                        <a:rPr lang="en-US" sz="1200" b="0" u="sng" spc="-30" dirty="0">
                          <a:solidFill>
                            <a:srgbClr val="FF00FF"/>
                          </a:solidFill>
                          <a:effectLst/>
                        </a:rPr>
                        <a:t> </a:t>
                      </a:r>
                      <a:r>
                        <a:rPr lang="en-US" sz="1200" b="0" u="sng" spc="5" dirty="0">
                          <a:solidFill>
                            <a:srgbClr val="FF00FF"/>
                          </a:solidFill>
                          <a:effectLst/>
                        </a:rPr>
                        <a:t>c</a:t>
                      </a:r>
                      <a:r>
                        <a:rPr lang="en-US" sz="1200" b="0" u="sng" dirty="0">
                          <a:solidFill>
                            <a:srgbClr val="FF00FF"/>
                          </a:solidFill>
                          <a:effectLst/>
                        </a:rPr>
                        <a:t>ohe</a:t>
                      </a:r>
                      <a:r>
                        <a:rPr lang="en-US" sz="1200" b="0" u="sng" spc="5" dirty="0">
                          <a:solidFill>
                            <a:srgbClr val="FF00FF"/>
                          </a:solidFill>
                          <a:effectLst/>
                        </a:rPr>
                        <a:t>s</a:t>
                      </a:r>
                      <a:r>
                        <a:rPr lang="en-US" sz="1200" b="0" u="sng" spc="-5" dirty="0">
                          <a:solidFill>
                            <a:srgbClr val="FF00FF"/>
                          </a:solidFill>
                          <a:effectLst/>
                        </a:rPr>
                        <a:t>i</a:t>
                      </a:r>
                      <a:r>
                        <a:rPr lang="en-US" sz="1200" b="0" u="sng" spc="10" dirty="0">
                          <a:solidFill>
                            <a:srgbClr val="FF00FF"/>
                          </a:solidFill>
                          <a:effectLst/>
                        </a:rPr>
                        <a:t>o</a:t>
                      </a:r>
                      <a:r>
                        <a:rPr lang="en-US" sz="1200" b="0" u="sng" dirty="0">
                          <a:solidFill>
                            <a:srgbClr val="FF00FF"/>
                          </a:solidFill>
                          <a:effectLst/>
                        </a:rPr>
                        <a:t>n</a:t>
                      </a:r>
                      <a:r>
                        <a:rPr lang="en-US" sz="1200" b="0" u="sng" spc="-45" dirty="0">
                          <a:solidFill>
                            <a:srgbClr val="FF00FF"/>
                          </a:solidFill>
                          <a:effectLst/>
                        </a:rPr>
                        <a:t> </a:t>
                      </a:r>
                      <a:r>
                        <a:rPr lang="en-US" sz="1200" b="0" u="sng" dirty="0">
                          <a:solidFill>
                            <a:srgbClr val="FF00FF"/>
                          </a:solidFill>
                          <a:effectLst/>
                        </a:rPr>
                        <a:t>a</a:t>
                      </a:r>
                      <a:r>
                        <a:rPr lang="en-US" sz="1200" b="0" u="sng" spc="10" dirty="0">
                          <a:solidFill>
                            <a:srgbClr val="FF00FF"/>
                          </a:solidFill>
                          <a:effectLst/>
                        </a:rPr>
                        <a:t>n</a:t>
                      </a:r>
                      <a:r>
                        <a:rPr lang="en-US" sz="1200" b="0" u="sng" dirty="0">
                          <a:solidFill>
                            <a:srgbClr val="FF00FF"/>
                          </a:solidFill>
                          <a:effectLst/>
                        </a:rPr>
                        <a:t>d</a:t>
                      </a:r>
                      <a:r>
                        <a:rPr lang="en-US" sz="1200" b="0" u="sng" spc="-20" dirty="0">
                          <a:solidFill>
                            <a:srgbClr val="FF00FF"/>
                          </a:solidFill>
                          <a:effectLst/>
                        </a:rPr>
                        <a:t> </a:t>
                      </a:r>
                      <a:r>
                        <a:rPr lang="en-US" sz="1200" b="0" u="sng" spc="5" dirty="0">
                          <a:solidFill>
                            <a:srgbClr val="FF00FF"/>
                          </a:solidFill>
                          <a:effectLst/>
                        </a:rPr>
                        <a:t>c</a:t>
                      </a:r>
                      <a:r>
                        <a:rPr lang="en-US" sz="1200" b="0" u="sng" spc="-5" dirty="0">
                          <a:solidFill>
                            <a:srgbClr val="FF00FF"/>
                          </a:solidFill>
                          <a:effectLst/>
                        </a:rPr>
                        <a:t>l</a:t>
                      </a:r>
                      <a:r>
                        <a:rPr lang="en-US" sz="1200" b="0" u="sng" dirty="0">
                          <a:solidFill>
                            <a:srgbClr val="FF00FF"/>
                          </a:solidFill>
                          <a:effectLst/>
                        </a:rPr>
                        <a:t>a</a:t>
                      </a:r>
                      <a:r>
                        <a:rPr lang="en-US" sz="1200" b="0" u="sng" spc="15" dirty="0">
                          <a:solidFill>
                            <a:srgbClr val="FF00FF"/>
                          </a:solidFill>
                          <a:effectLst/>
                        </a:rPr>
                        <a:t>r</a:t>
                      </a:r>
                      <a:r>
                        <a:rPr lang="en-US" sz="1200" b="0" u="sng" spc="-5" dirty="0">
                          <a:solidFill>
                            <a:srgbClr val="FF00FF"/>
                          </a:solidFill>
                          <a:effectLst/>
                        </a:rPr>
                        <a:t>i</a:t>
                      </a:r>
                      <a:r>
                        <a:rPr lang="en-US" sz="1200" b="0" u="sng" spc="25" dirty="0">
                          <a:solidFill>
                            <a:srgbClr val="FF00FF"/>
                          </a:solidFill>
                          <a:effectLst/>
                        </a:rPr>
                        <a:t>f</a:t>
                      </a:r>
                      <a:r>
                        <a:rPr lang="en-US" sz="1200" b="0" u="sng" dirty="0">
                          <a:solidFill>
                            <a:srgbClr val="FF00FF"/>
                          </a:solidFill>
                          <a:effectLst/>
                        </a:rPr>
                        <a:t>y</a:t>
                      </a:r>
                      <a:r>
                        <a:rPr lang="en-US" sz="1200" b="0" u="sng" spc="-45" dirty="0">
                          <a:solidFill>
                            <a:srgbClr val="FF00FF"/>
                          </a:solidFill>
                          <a:effectLst/>
                        </a:rPr>
                        <a:t> </a:t>
                      </a:r>
                      <a:r>
                        <a:rPr lang="en-US" sz="1200" b="0" u="sng" dirty="0">
                          <a:solidFill>
                            <a:srgbClr val="FF00FF"/>
                          </a:solidFill>
                          <a:effectLst/>
                        </a:rPr>
                        <a:t>t</a:t>
                      </a:r>
                      <a:r>
                        <a:rPr lang="en-US" sz="1200" b="0" u="sng" spc="10" dirty="0">
                          <a:solidFill>
                            <a:srgbClr val="FF00FF"/>
                          </a:solidFill>
                          <a:effectLst/>
                        </a:rPr>
                        <a:t>h</a:t>
                      </a:r>
                      <a:r>
                        <a:rPr lang="en-US" sz="1200" b="0" u="sng" dirty="0">
                          <a:solidFill>
                            <a:srgbClr val="FF00FF"/>
                          </a:solidFill>
                          <a:effectLst/>
                        </a:rPr>
                        <a:t>e</a:t>
                      </a:r>
                      <a:r>
                        <a:rPr lang="en-US" sz="1200" b="0" u="sng" spc="-20" dirty="0">
                          <a:solidFill>
                            <a:srgbClr val="FF00FF"/>
                          </a:solidFill>
                          <a:effectLst/>
                        </a:rPr>
                        <a:t> </a:t>
                      </a:r>
                      <a:r>
                        <a:rPr lang="en-US" sz="1200" b="0" u="sng" spc="5" dirty="0">
                          <a:solidFill>
                            <a:srgbClr val="FF00FF"/>
                          </a:solidFill>
                          <a:effectLst/>
                        </a:rPr>
                        <a:t>r</a:t>
                      </a:r>
                      <a:r>
                        <a:rPr lang="en-US" sz="1200" b="0" u="sng" dirty="0">
                          <a:solidFill>
                            <a:srgbClr val="FF00FF"/>
                          </a:solidFill>
                          <a:effectLst/>
                        </a:rPr>
                        <a:t>e</a:t>
                      </a:r>
                      <a:r>
                        <a:rPr lang="en-US" sz="1200" b="0" u="sng" spc="5" dirty="0">
                          <a:solidFill>
                            <a:srgbClr val="FF00FF"/>
                          </a:solidFill>
                          <a:effectLst/>
                        </a:rPr>
                        <a:t>l</a:t>
                      </a:r>
                      <a:r>
                        <a:rPr lang="en-US" sz="1200" b="0" u="sng" dirty="0">
                          <a:solidFill>
                            <a:srgbClr val="FF00FF"/>
                          </a:solidFill>
                          <a:effectLst/>
                        </a:rPr>
                        <a:t>at</a:t>
                      </a:r>
                      <a:r>
                        <a:rPr lang="en-US" sz="1200" b="0" u="sng" spc="-5" dirty="0">
                          <a:solidFill>
                            <a:srgbClr val="FF00FF"/>
                          </a:solidFill>
                          <a:effectLst/>
                        </a:rPr>
                        <a:t>i</a:t>
                      </a:r>
                      <a:r>
                        <a:rPr lang="en-US" sz="1200" b="0" u="sng" spc="10" dirty="0">
                          <a:solidFill>
                            <a:srgbClr val="FF00FF"/>
                          </a:solidFill>
                          <a:effectLst/>
                        </a:rPr>
                        <a:t>o</a:t>
                      </a:r>
                      <a:r>
                        <a:rPr lang="en-US" sz="1200" b="0" u="sng" dirty="0">
                          <a:solidFill>
                            <a:srgbClr val="FF00FF"/>
                          </a:solidFill>
                          <a:effectLst/>
                        </a:rPr>
                        <a:t>n</a:t>
                      </a:r>
                      <a:r>
                        <a:rPr lang="en-US" sz="1200" b="0" u="sng" spc="5" dirty="0">
                          <a:solidFill>
                            <a:srgbClr val="FF00FF"/>
                          </a:solidFill>
                          <a:effectLst/>
                        </a:rPr>
                        <a:t>s</a:t>
                      </a:r>
                      <a:r>
                        <a:rPr lang="en-US" sz="1200" b="0" u="sng" dirty="0">
                          <a:solidFill>
                            <a:srgbClr val="FF00FF"/>
                          </a:solidFill>
                          <a:effectLst/>
                        </a:rPr>
                        <a:t>h</a:t>
                      </a:r>
                      <a:r>
                        <a:rPr lang="en-US" sz="1200" b="0" u="sng" spc="5" dirty="0">
                          <a:solidFill>
                            <a:srgbClr val="FF00FF"/>
                          </a:solidFill>
                          <a:effectLst/>
                        </a:rPr>
                        <a:t>i</a:t>
                      </a:r>
                      <a:r>
                        <a:rPr lang="en-US" sz="1200" b="0" u="sng" dirty="0">
                          <a:solidFill>
                            <a:srgbClr val="FF00FF"/>
                          </a:solidFill>
                          <a:effectLst/>
                        </a:rPr>
                        <a:t>ps</a:t>
                      </a:r>
                      <a:r>
                        <a:rPr lang="en-US" sz="1200" b="0" u="sng" spc="-60" dirty="0">
                          <a:solidFill>
                            <a:srgbClr val="FF00FF"/>
                          </a:solidFill>
                          <a:effectLst/>
                        </a:rPr>
                        <a:t> </a:t>
                      </a:r>
                      <a:r>
                        <a:rPr lang="en-US" sz="1200" b="0" u="sng" dirty="0">
                          <a:solidFill>
                            <a:srgbClr val="FF00FF"/>
                          </a:solidFill>
                          <a:effectLst/>
                        </a:rPr>
                        <a:t>a</a:t>
                      </a:r>
                      <a:r>
                        <a:rPr lang="en-US" sz="1200" b="0" u="sng" spc="20" dirty="0">
                          <a:solidFill>
                            <a:srgbClr val="FF00FF"/>
                          </a:solidFill>
                          <a:effectLst/>
                        </a:rPr>
                        <a:t>m</a:t>
                      </a:r>
                      <a:r>
                        <a:rPr lang="en-US" sz="1200" b="0" u="sng" dirty="0">
                          <a:solidFill>
                            <a:srgbClr val="FF00FF"/>
                          </a:solidFill>
                          <a:effectLst/>
                        </a:rPr>
                        <a:t>ong</a:t>
                      </a:r>
                      <a:r>
                        <a:rPr lang="en-US" sz="1200" b="0" u="sng" spc="-35" dirty="0">
                          <a:solidFill>
                            <a:srgbClr val="FF00FF"/>
                          </a:solidFill>
                          <a:effectLst/>
                        </a:rPr>
                        <a:t> </a:t>
                      </a:r>
                      <a:r>
                        <a:rPr lang="en-US" sz="1200" b="0" u="sng" spc="5" dirty="0">
                          <a:solidFill>
                            <a:srgbClr val="FF00FF"/>
                          </a:solidFill>
                          <a:effectLst/>
                        </a:rPr>
                        <a:t>c</a:t>
                      </a:r>
                      <a:r>
                        <a:rPr lang="en-US" sz="1200" b="0" u="sng" spc="-5" dirty="0">
                          <a:solidFill>
                            <a:srgbClr val="FF00FF"/>
                          </a:solidFill>
                          <a:effectLst/>
                        </a:rPr>
                        <a:t>l</a:t>
                      </a:r>
                      <a:r>
                        <a:rPr lang="en-US" sz="1200" b="0" u="sng" dirty="0">
                          <a:solidFill>
                            <a:srgbClr val="FF00FF"/>
                          </a:solidFill>
                          <a:effectLst/>
                        </a:rPr>
                        <a:t>a</a:t>
                      </a:r>
                      <a:r>
                        <a:rPr lang="en-US" sz="1200" b="0" u="sng" spc="-5" dirty="0">
                          <a:solidFill>
                            <a:srgbClr val="FF00FF"/>
                          </a:solidFill>
                          <a:effectLst/>
                        </a:rPr>
                        <a:t>i</a:t>
                      </a:r>
                      <a:r>
                        <a:rPr lang="en-US" sz="1200" b="0" u="sng" spc="20" dirty="0">
                          <a:solidFill>
                            <a:srgbClr val="FF00FF"/>
                          </a:solidFill>
                          <a:effectLst/>
                        </a:rPr>
                        <a:t>m</a:t>
                      </a:r>
                      <a:r>
                        <a:rPr lang="en-US" sz="1200" b="0" u="sng" spc="5" dirty="0">
                          <a:solidFill>
                            <a:srgbClr val="FF00FF"/>
                          </a:solidFill>
                          <a:effectLst/>
                        </a:rPr>
                        <a:t>(s)</a:t>
                      </a:r>
                      <a:r>
                        <a:rPr lang="en-US" sz="1200" b="0" u="sng" dirty="0">
                          <a:solidFill>
                            <a:srgbClr val="FF00FF"/>
                          </a:solidFill>
                          <a:effectLst/>
                        </a:rPr>
                        <a:t>,</a:t>
                      </a:r>
                      <a:r>
                        <a:rPr lang="en-US" sz="1200" b="0" u="sng" spc="-45" dirty="0">
                          <a:solidFill>
                            <a:srgbClr val="FF00FF"/>
                          </a:solidFill>
                          <a:effectLst/>
                        </a:rPr>
                        <a:t> </a:t>
                      </a:r>
                      <a:r>
                        <a:rPr lang="en-US" sz="1200" b="0" u="sng" spc="5" dirty="0">
                          <a:solidFill>
                            <a:srgbClr val="FF00FF"/>
                          </a:solidFill>
                          <a:effectLst/>
                        </a:rPr>
                        <a:t>c</a:t>
                      </a:r>
                      <a:r>
                        <a:rPr lang="en-US" sz="1200" b="0" u="sng" dirty="0">
                          <a:solidFill>
                            <a:srgbClr val="FF00FF"/>
                          </a:solidFill>
                          <a:effectLst/>
                        </a:rPr>
                        <a:t>ounte</a:t>
                      </a:r>
                      <a:r>
                        <a:rPr lang="en-US" sz="1200" b="0" u="sng" spc="5" dirty="0">
                          <a:solidFill>
                            <a:srgbClr val="FF00FF"/>
                          </a:solidFill>
                          <a:effectLst/>
                        </a:rPr>
                        <a:t>rc</a:t>
                      </a:r>
                      <a:r>
                        <a:rPr lang="en-US" sz="1200" b="0" u="sng" spc="-5" dirty="0">
                          <a:solidFill>
                            <a:srgbClr val="FF00FF"/>
                          </a:solidFill>
                          <a:effectLst/>
                        </a:rPr>
                        <a:t>l</a:t>
                      </a:r>
                      <a:r>
                        <a:rPr lang="en-US" sz="1200" b="0" u="sng" dirty="0">
                          <a:solidFill>
                            <a:srgbClr val="FF00FF"/>
                          </a:solidFill>
                          <a:effectLst/>
                        </a:rPr>
                        <a:t>a</a:t>
                      </a:r>
                      <a:r>
                        <a:rPr lang="en-US" sz="1200" b="0" u="sng" spc="5" dirty="0">
                          <a:solidFill>
                            <a:srgbClr val="FF00FF"/>
                          </a:solidFill>
                          <a:effectLst/>
                        </a:rPr>
                        <a:t>i</a:t>
                      </a:r>
                      <a:r>
                        <a:rPr lang="en-US" sz="1200" b="0" u="sng" spc="10" dirty="0">
                          <a:solidFill>
                            <a:srgbClr val="FF00FF"/>
                          </a:solidFill>
                          <a:effectLst/>
                        </a:rPr>
                        <a:t>m</a:t>
                      </a:r>
                      <a:r>
                        <a:rPr lang="en-US" sz="1200" b="0" u="sng" spc="5" dirty="0">
                          <a:solidFill>
                            <a:srgbClr val="FF00FF"/>
                          </a:solidFill>
                          <a:effectLst/>
                        </a:rPr>
                        <a:t>s</a:t>
                      </a:r>
                      <a:r>
                        <a:rPr lang="en-US" sz="1200" b="0" u="sng" dirty="0">
                          <a:solidFill>
                            <a:srgbClr val="FF00FF"/>
                          </a:solidFill>
                          <a:effectLst/>
                        </a:rPr>
                        <a:t>,</a:t>
                      </a:r>
                      <a:r>
                        <a:rPr lang="en-US" sz="1200" b="0" u="sng" spc="-70" dirty="0">
                          <a:solidFill>
                            <a:srgbClr val="FF00FF"/>
                          </a:solidFill>
                          <a:effectLst/>
                        </a:rPr>
                        <a:t> </a:t>
                      </a:r>
                      <a:r>
                        <a:rPr lang="en-US" sz="1200" b="0" u="sng" spc="5" dirty="0">
                          <a:solidFill>
                            <a:srgbClr val="FF00FF"/>
                          </a:solidFill>
                          <a:effectLst/>
                        </a:rPr>
                        <a:t>r</a:t>
                      </a:r>
                      <a:r>
                        <a:rPr lang="en-US" sz="1200" b="0" u="sng" dirty="0">
                          <a:solidFill>
                            <a:srgbClr val="FF00FF"/>
                          </a:solidFill>
                          <a:effectLst/>
                        </a:rPr>
                        <a:t>ea</a:t>
                      </a:r>
                      <a:r>
                        <a:rPr lang="en-US" sz="1200" b="0" u="sng" spc="5" dirty="0">
                          <a:solidFill>
                            <a:srgbClr val="FF00FF"/>
                          </a:solidFill>
                          <a:effectLst/>
                        </a:rPr>
                        <a:t>s</a:t>
                      </a:r>
                      <a:r>
                        <a:rPr lang="en-US" sz="1200" b="0" u="sng" dirty="0">
                          <a:solidFill>
                            <a:srgbClr val="FF00FF"/>
                          </a:solidFill>
                          <a:effectLst/>
                        </a:rPr>
                        <a:t>on</a:t>
                      </a:r>
                      <a:r>
                        <a:rPr lang="en-US" sz="1200" b="0" u="sng" spc="5" dirty="0">
                          <a:solidFill>
                            <a:srgbClr val="FF00FF"/>
                          </a:solidFill>
                          <a:effectLst/>
                        </a:rPr>
                        <a:t>s</a:t>
                      </a:r>
                      <a:r>
                        <a:rPr lang="en-US" sz="1200" b="0" u="sng" dirty="0">
                          <a:solidFill>
                            <a:srgbClr val="FF00FF"/>
                          </a:solidFill>
                          <a:effectLst/>
                        </a:rPr>
                        <a:t>,</a:t>
                      </a:r>
                      <a:r>
                        <a:rPr lang="en-US" sz="1200" b="0" u="sng" spc="-40" dirty="0">
                          <a:solidFill>
                            <a:srgbClr val="FF00FF"/>
                          </a:solidFill>
                          <a:effectLst/>
                        </a:rPr>
                        <a:t> </a:t>
                      </a:r>
                      <a:r>
                        <a:rPr lang="en-US" sz="1200" b="0" u="sng" dirty="0">
                          <a:solidFill>
                            <a:srgbClr val="FF00FF"/>
                          </a:solidFill>
                          <a:effectLst/>
                        </a:rPr>
                        <a:t>and</a:t>
                      </a:r>
                      <a:r>
                        <a:rPr lang="en-US" sz="1200" b="0" u="sng" spc="-5" dirty="0">
                          <a:solidFill>
                            <a:srgbClr val="FF00FF"/>
                          </a:solidFill>
                          <a:effectLst/>
                        </a:rPr>
                        <a:t> </a:t>
                      </a:r>
                      <a:r>
                        <a:rPr lang="en-US" sz="1200" b="0" u="sng" dirty="0">
                          <a:solidFill>
                            <a:srgbClr val="FF00FF"/>
                          </a:solidFill>
                          <a:effectLst/>
                        </a:rPr>
                        <a:t>e</a:t>
                      </a:r>
                      <a:r>
                        <a:rPr lang="en-US" sz="1200" b="0" u="sng" spc="5" dirty="0">
                          <a:solidFill>
                            <a:srgbClr val="FF00FF"/>
                          </a:solidFill>
                          <a:effectLst/>
                        </a:rPr>
                        <a:t>v</a:t>
                      </a:r>
                      <a:r>
                        <a:rPr lang="en-US" sz="1200" b="0" u="sng" spc="-5" dirty="0">
                          <a:solidFill>
                            <a:srgbClr val="FF00FF"/>
                          </a:solidFill>
                          <a:effectLst/>
                        </a:rPr>
                        <a:t>i</a:t>
                      </a:r>
                      <a:r>
                        <a:rPr lang="en-US" sz="1200" b="0" u="sng" dirty="0">
                          <a:solidFill>
                            <a:srgbClr val="FF00FF"/>
                          </a:solidFill>
                          <a:effectLst/>
                        </a:rPr>
                        <a:t>d</a:t>
                      </a:r>
                      <a:r>
                        <a:rPr lang="en-US" sz="1200" b="0" u="sng" spc="10" dirty="0">
                          <a:solidFill>
                            <a:srgbClr val="FF00FF"/>
                          </a:solidFill>
                          <a:effectLst/>
                        </a:rPr>
                        <a:t>e</a:t>
                      </a:r>
                      <a:r>
                        <a:rPr lang="en-US" sz="1200" b="0" u="sng" dirty="0">
                          <a:solidFill>
                            <a:srgbClr val="FF00FF"/>
                          </a:solidFill>
                          <a:effectLst/>
                        </a:rPr>
                        <a:t>n</a:t>
                      </a:r>
                      <a:r>
                        <a:rPr lang="en-US" sz="1200" b="0" u="sng" spc="5" dirty="0">
                          <a:solidFill>
                            <a:srgbClr val="FF00FF"/>
                          </a:solidFill>
                          <a:effectLst/>
                        </a:rPr>
                        <a:t>c</a:t>
                      </a:r>
                      <a:r>
                        <a:rPr lang="en-US" sz="1200" b="0" u="sng" dirty="0">
                          <a:solidFill>
                            <a:srgbClr val="FF00FF"/>
                          </a:solidFill>
                          <a:effectLst/>
                        </a:rPr>
                        <a:t>e.</a:t>
                      </a:r>
                    </a:p>
                    <a:p>
                      <a:pPr marL="6985" marR="0">
                        <a:spcBef>
                          <a:spcPts val="0"/>
                        </a:spcBef>
                        <a:spcAft>
                          <a:spcPts val="0"/>
                        </a:spcAft>
                      </a:pPr>
                      <a:r>
                        <a:rPr lang="en-US" sz="1200" b="0" u="sng" dirty="0">
                          <a:effectLst/>
                        </a:rPr>
                        <a:t>d</a:t>
                      </a:r>
                      <a:r>
                        <a:rPr lang="en-US" sz="1200" b="0" u="sng" dirty="0">
                          <a:solidFill>
                            <a:srgbClr val="FF00FF"/>
                          </a:solidFill>
                          <a:effectLst/>
                        </a:rPr>
                        <a:t>.  </a:t>
                      </a:r>
                      <a:r>
                        <a:rPr lang="en-US" sz="1200" b="0" u="sng" spc="125" dirty="0">
                          <a:solidFill>
                            <a:srgbClr val="FF00FF"/>
                          </a:solidFill>
                          <a:effectLst/>
                        </a:rPr>
                        <a:t> </a:t>
                      </a:r>
                      <a:r>
                        <a:rPr lang="en-US" sz="1200" b="0" u="sng" spc="-5" dirty="0">
                          <a:solidFill>
                            <a:srgbClr val="FF00FF"/>
                          </a:solidFill>
                          <a:effectLst/>
                        </a:rPr>
                        <a:t>E</a:t>
                      </a:r>
                      <a:r>
                        <a:rPr lang="en-US" sz="1200" b="0" u="sng" spc="5" dirty="0">
                          <a:solidFill>
                            <a:srgbClr val="FF00FF"/>
                          </a:solidFill>
                          <a:effectLst/>
                        </a:rPr>
                        <a:t>s</a:t>
                      </a:r>
                      <a:r>
                        <a:rPr lang="en-US" sz="1200" b="0" u="sng" dirty="0">
                          <a:solidFill>
                            <a:srgbClr val="FF00FF"/>
                          </a:solidFill>
                          <a:effectLst/>
                        </a:rPr>
                        <a:t>ta</a:t>
                      </a:r>
                      <a:r>
                        <a:rPr lang="en-US" sz="1200" b="0" u="sng" spc="10" dirty="0">
                          <a:solidFill>
                            <a:srgbClr val="FF00FF"/>
                          </a:solidFill>
                          <a:effectLst/>
                        </a:rPr>
                        <a:t>b</a:t>
                      </a:r>
                      <a:r>
                        <a:rPr lang="en-US" sz="1200" b="0" u="sng" spc="-5" dirty="0">
                          <a:solidFill>
                            <a:srgbClr val="FF00FF"/>
                          </a:solidFill>
                          <a:effectLst/>
                        </a:rPr>
                        <a:t>li</a:t>
                      </a:r>
                      <a:r>
                        <a:rPr lang="en-US" sz="1200" b="0" u="sng" spc="5" dirty="0">
                          <a:solidFill>
                            <a:srgbClr val="FF00FF"/>
                          </a:solidFill>
                          <a:effectLst/>
                        </a:rPr>
                        <a:t>s</a:t>
                      </a:r>
                      <a:r>
                        <a:rPr lang="en-US" sz="1200" b="0" u="sng" dirty="0">
                          <a:solidFill>
                            <a:srgbClr val="FF00FF"/>
                          </a:solidFill>
                          <a:effectLst/>
                        </a:rPr>
                        <a:t>h</a:t>
                      </a:r>
                      <a:r>
                        <a:rPr lang="en-US" sz="1200" b="0" u="sng" spc="-30" dirty="0">
                          <a:solidFill>
                            <a:srgbClr val="FF00FF"/>
                          </a:solidFill>
                          <a:effectLst/>
                        </a:rPr>
                        <a:t> </a:t>
                      </a:r>
                      <a:r>
                        <a:rPr lang="en-US" sz="1200" b="0" u="sng" dirty="0">
                          <a:solidFill>
                            <a:srgbClr val="FF00FF"/>
                          </a:solidFill>
                          <a:effectLst/>
                        </a:rPr>
                        <a:t>and</a:t>
                      </a:r>
                      <a:r>
                        <a:rPr lang="en-US" sz="1200" b="0" u="sng" spc="-5" dirty="0">
                          <a:solidFill>
                            <a:srgbClr val="FF00FF"/>
                          </a:solidFill>
                          <a:effectLst/>
                        </a:rPr>
                        <a:t> </a:t>
                      </a:r>
                      <a:r>
                        <a:rPr lang="en-US" sz="1200" b="0" u="sng" spc="20" dirty="0">
                          <a:solidFill>
                            <a:srgbClr val="FF00FF"/>
                          </a:solidFill>
                          <a:effectLst/>
                        </a:rPr>
                        <a:t>m</a:t>
                      </a:r>
                      <a:r>
                        <a:rPr lang="en-US" sz="1200" b="0" u="sng" dirty="0">
                          <a:solidFill>
                            <a:srgbClr val="FF00FF"/>
                          </a:solidFill>
                          <a:effectLst/>
                        </a:rPr>
                        <a:t>a</a:t>
                      </a:r>
                      <a:r>
                        <a:rPr lang="en-US" sz="1200" b="0" u="sng" spc="-5" dirty="0">
                          <a:solidFill>
                            <a:srgbClr val="FF00FF"/>
                          </a:solidFill>
                          <a:effectLst/>
                        </a:rPr>
                        <a:t>i</a:t>
                      </a:r>
                      <a:r>
                        <a:rPr lang="en-US" sz="1200" b="0" u="sng" dirty="0">
                          <a:solidFill>
                            <a:srgbClr val="FF00FF"/>
                          </a:solidFill>
                          <a:effectLst/>
                        </a:rPr>
                        <a:t>nta</a:t>
                      </a:r>
                      <a:r>
                        <a:rPr lang="en-US" sz="1200" b="0" u="sng" spc="5" dirty="0">
                          <a:solidFill>
                            <a:srgbClr val="FF00FF"/>
                          </a:solidFill>
                          <a:effectLst/>
                        </a:rPr>
                        <a:t>i</a:t>
                      </a:r>
                      <a:r>
                        <a:rPr lang="en-US" sz="1200" b="0" u="sng" dirty="0">
                          <a:solidFill>
                            <a:srgbClr val="FF00FF"/>
                          </a:solidFill>
                          <a:effectLst/>
                        </a:rPr>
                        <a:t>n</a:t>
                      </a:r>
                      <a:r>
                        <a:rPr lang="en-US" sz="1200" b="0" u="sng" spc="-45" dirty="0">
                          <a:solidFill>
                            <a:srgbClr val="FF00FF"/>
                          </a:solidFill>
                          <a:effectLst/>
                        </a:rPr>
                        <a:t> </a:t>
                      </a:r>
                      <a:r>
                        <a:rPr lang="en-US" sz="1200" b="0" u="sng" dirty="0">
                          <a:solidFill>
                            <a:srgbClr val="FF00FF"/>
                          </a:solidFill>
                          <a:effectLst/>
                        </a:rPr>
                        <a:t>a</a:t>
                      </a:r>
                      <a:r>
                        <a:rPr lang="en-US" sz="1200" b="0" u="sng" spc="-10" dirty="0">
                          <a:solidFill>
                            <a:srgbClr val="FF00FF"/>
                          </a:solidFill>
                          <a:effectLst/>
                        </a:rPr>
                        <a:t> </a:t>
                      </a:r>
                      <a:r>
                        <a:rPr lang="en-US" sz="1200" b="0" u="sng" spc="10" dirty="0">
                          <a:solidFill>
                            <a:srgbClr val="FF00FF"/>
                          </a:solidFill>
                          <a:effectLst/>
                        </a:rPr>
                        <a:t>fo</a:t>
                      </a:r>
                      <a:r>
                        <a:rPr lang="en-US" sz="1200" b="0" u="sng" spc="-10" dirty="0">
                          <a:solidFill>
                            <a:srgbClr val="FF00FF"/>
                          </a:solidFill>
                          <a:effectLst/>
                        </a:rPr>
                        <a:t>r</a:t>
                      </a:r>
                      <a:r>
                        <a:rPr lang="en-US" sz="1200" b="0" u="sng" spc="20" dirty="0">
                          <a:solidFill>
                            <a:srgbClr val="FF00FF"/>
                          </a:solidFill>
                          <a:effectLst/>
                        </a:rPr>
                        <a:t>m</a:t>
                      </a:r>
                      <a:r>
                        <a:rPr lang="en-US" sz="1200" b="0" u="sng" dirty="0">
                          <a:solidFill>
                            <a:srgbClr val="FF00FF"/>
                          </a:solidFill>
                          <a:effectLst/>
                        </a:rPr>
                        <a:t>al</a:t>
                      </a:r>
                      <a:r>
                        <a:rPr lang="en-US" sz="1200" b="0" u="sng" spc="-35" dirty="0">
                          <a:solidFill>
                            <a:srgbClr val="FF00FF"/>
                          </a:solidFill>
                          <a:effectLst/>
                        </a:rPr>
                        <a:t> </a:t>
                      </a:r>
                      <a:r>
                        <a:rPr lang="en-US" sz="1200" b="0" u="sng" spc="5" dirty="0">
                          <a:solidFill>
                            <a:srgbClr val="FF00FF"/>
                          </a:solidFill>
                          <a:effectLst/>
                        </a:rPr>
                        <a:t>s</a:t>
                      </a:r>
                      <a:r>
                        <a:rPr lang="en-US" sz="1200" b="0" u="sng" spc="10" dirty="0">
                          <a:solidFill>
                            <a:srgbClr val="FF00FF"/>
                          </a:solidFill>
                          <a:effectLst/>
                        </a:rPr>
                        <a:t>t</a:t>
                      </a:r>
                      <a:r>
                        <a:rPr lang="en-US" sz="1200" b="0" u="sng" spc="-20" dirty="0">
                          <a:solidFill>
                            <a:srgbClr val="FF00FF"/>
                          </a:solidFill>
                          <a:effectLst/>
                        </a:rPr>
                        <a:t>y</a:t>
                      </a:r>
                      <a:r>
                        <a:rPr lang="en-US" sz="1200" b="0" u="sng" spc="5" dirty="0">
                          <a:solidFill>
                            <a:srgbClr val="FF00FF"/>
                          </a:solidFill>
                          <a:effectLst/>
                        </a:rPr>
                        <a:t>l</a:t>
                      </a:r>
                      <a:r>
                        <a:rPr lang="en-US" sz="1200" b="0" u="sng" dirty="0">
                          <a:solidFill>
                            <a:srgbClr val="FF00FF"/>
                          </a:solidFill>
                          <a:effectLst/>
                        </a:rPr>
                        <a:t>e.</a:t>
                      </a:r>
                    </a:p>
                    <a:p>
                      <a:pPr marL="235585" marR="103505" indent="-228600">
                        <a:lnSpc>
                          <a:spcPct val="99000"/>
                        </a:lnSpc>
                        <a:spcBef>
                          <a:spcPts val="0"/>
                        </a:spcBef>
                        <a:spcAft>
                          <a:spcPts val="0"/>
                        </a:spcAft>
                      </a:pPr>
                      <a:r>
                        <a:rPr lang="en-US" sz="1200" b="0" u="sng" dirty="0">
                          <a:solidFill>
                            <a:srgbClr val="FF00FF"/>
                          </a:solidFill>
                          <a:effectLst/>
                        </a:rPr>
                        <a:t>e.  </a:t>
                      </a:r>
                      <a:r>
                        <a:rPr lang="en-US" sz="1200" b="0" u="sng" spc="125" dirty="0">
                          <a:solidFill>
                            <a:srgbClr val="FF00FF"/>
                          </a:solidFill>
                          <a:effectLst/>
                        </a:rPr>
                        <a:t> </a:t>
                      </a:r>
                      <a:r>
                        <a:rPr lang="en-US" sz="1200" b="0" u="sng" spc="-5" dirty="0">
                          <a:solidFill>
                            <a:srgbClr val="FF00FF"/>
                          </a:solidFill>
                          <a:effectLst/>
                        </a:rPr>
                        <a:t>P</a:t>
                      </a:r>
                      <a:r>
                        <a:rPr lang="en-US" sz="1200" b="0" u="sng" spc="5" dirty="0">
                          <a:solidFill>
                            <a:srgbClr val="FF00FF"/>
                          </a:solidFill>
                          <a:effectLst/>
                        </a:rPr>
                        <a:t>r</a:t>
                      </a:r>
                      <a:r>
                        <a:rPr lang="en-US" sz="1200" b="0" u="sng" dirty="0">
                          <a:solidFill>
                            <a:srgbClr val="FF00FF"/>
                          </a:solidFill>
                          <a:effectLst/>
                        </a:rPr>
                        <a:t>o</a:t>
                      </a:r>
                      <a:r>
                        <a:rPr lang="en-US" sz="1200" b="0" u="sng" spc="5" dirty="0">
                          <a:solidFill>
                            <a:srgbClr val="FF00FF"/>
                          </a:solidFill>
                          <a:effectLst/>
                        </a:rPr>
                        <a:t>v</a:t>
                      </a:r>
                      <a:r>
                        <a:rPr lang="en-US" sz="1200" b="0" u="sng" spc="-5" dirty="0">
                          <a:solidFill>
                            <a:srgbClr val="FF00FF"/>
                          </a:solidFill>
                          <a:effectLst/>
                        </a:rPr>
                        <a:t>i</a:t>
                      </a:r>
                      <a:r>
                        <a:rPr lang="en-US" sz="1200" b="0" u="sng" spc="10" dirty="0">
                          <a:solidFill>
                            <a:srgbClr val="FF00FF"/>
                          </a:solidFill>
                          <a:effectLst/>
                        </a:rPr>
                        <a:t>d</a:t>
                      </a:r>
                      <a:r>
                        <a:rPr lang="en-US" sz="1200" b="0" u="sng" dirty="0">
                          <a:solidFill>
                            <a:srgbClr val="FF00FF"/>
                          </a:solidFill>
                          <a:effectLst/>
                        </a:rPr>
                        <a:t>e</a:t>
                      </a:r>
                      <a:r>
                        <a:rPr lang="en-US" sz="1200" b="0" u="sng" spc="-40" dirty="0">
                          <a:solidFill>
                            <a:srgbClr val="FF00FF"/>
                          </a:solidFill>
                          <a:effectLst/>
                        </a:rPr>
                        <a:t> </a:t>
                      </a:r>
                      <a:r>
                        <a:rPr lang="en-US" sz="1200" b="0" u="sng" dirty="0">
                          <a:solidFill>
                            <a:srgbClr val="FF00FF"/>
                          </a:solidFill>
                          <a:effectLst/>
                        </a:rPr>
                        <a:t>a</a:t>
                      </a:r>
                      <a:r>
                        <a:rPr lang="en-US" sz="1200" b="0" u="sng" spc="-10" dirty="0">
                          <a:solidFill>
                            <a:srgbClr val="FF00FF"/>
                          </a:solidFill>
                          <a:effectLst/>
                        </a:rPr>
                        <a:t> </a:t>
                      </a:r>
                      <a:r>
                        <a:rPr lang="en-US" sz="1200" b="0" u="sng" spc="5" dirty="0">
                          <a:solidFill>
                            <a:srgbClr val="FF00FF"/>
                          </a:solidFill>
                          <a:effectLst/>
                        </a:rPr>
                        <a:t>c</a:t>
                      </a:r>
                      <a:r>
                        <a:rPr lang="en-US" sz="1200" b="0" u="sng" spc="10" dirty="0">
                          <a:solidFill>
                            <a:srgbClr val="FF00FF"/>
                          </a:solidFill>
                          <a:effectLst/>
                        </a:rPr>
                        <a:t>o</a:t>
                      </a:r>
                      <a:r>
                        <a:rPr lang="en-US" sz="1200" b="0" u="sng" dirty="0">
                          <a:solidFill>
                            <a:srgbClr val="FF00FF"/>
                          </a:solidFill>
                          <a:effectLst/>
                        </a:rPr>
                        <a:t>n</a:t>
                      </a:r>
                      <a:r>
                        <a:rPr lang="en-US" sz="1200" b="0" u="sng" spc="5" dirty="0">
                          <a:solidFill>
                            <a:srgbClr val="FF00FF"/>
                          </a:solidFill>
                          <a:effectLst/>
                        </a:rPr>
                        <a:t>c</a:t>
                      </a:r>
                      <a:r>
                        <a:rPr lang="en-US" sz="1200" b="0" u="sng" spc="-5" dirty="0">
                          <a:solidFill>
                            <a:srgbClr val="FF00FF"/>
                          </a:solidFill>
                          <a:effectLst/>
                        </a:rPr>
                        <a:t>l</a:t>
                      </a:r>
                      <a:r>
                        <a:rPr lang="en-US" sz="1200" b="0" u="sng" dirty="0">
                          <a:solidFill>
                            <a:srgbClr val="FF00FF"/>
                          </a:solidFill>
                          <a:effectLst/>
                        </a:rPr>
                        <a:t>u</a:t>
                      </a:r>
                      <a:r>
                        <a:rPr lang="en-US" sz="1200" b="0" u="sng" spc="10" dirty="0">
                          <a:solidFill>
                            <a:srgbClr val="FF00FF"/>
                          </a:solidFill>
                          <a:effectLst/>
                        </a:rPr>
                        <a:t>d</a:t>
                      </a:r>
                      <a:r>
                        <a:rPr lang="en-US" sz="1200" b="0" u="sng" spc="-5" dirty="0">
                          <a:solidFill>
                            <a:srgbClr val="FF00FF"/>
                          </a:solidFill>
                          <a:effectLst/>
                        </a:rPr>
                        <a:t>i</a:t>
                      </a:r>
                      <a:r>
                        <a:rPr lang="en-US" sz="1200" b="0" u="sng" spc="10" dirty="0">
                          <a:solidFill>
                            <a:srgbClr val="FF00FF"/>
                          </a:solidFill>
                          <a:effectLst/>
                        </a:rPr>
                        <a:t>n</a:t>
                      </a:r>
                      <a:r>
                        <a:rPr lang="en-US" sz="1200" b="0" u="sng" dirty="0">
                          <a:solidFill>
                            <a:srgbClr val="FF00FF"/>
                          </a:solidFill>
                          <a:effectLst/>
                        </a:rPr>
                        <a:t>g</a:t>
                      </a:r>
                      <a:r>
                        <a:rPr lang="en-US" sz="1200" b="0" u="sng" spc="-55" dirty="0">
                          <a:solidFill>
                            <a:srgbClr val="FF00FF"/>
                          </a:solidFill>
                          <a:effectLst/>
                        </a:rPr>
                        <a:t> </a:t>
                      </a:r>
                      <a:r>
                        <a:rPr lang="en-US" sz="1200" b="0" u="sng" spc="5" dirty="0">
                          <a:solidFill>
                            <a:srgbClr val="FF00FF"/>
                          </a:solidFill>
                          <a:effectLst/>
                        </a:rPr>
                        <a:t>s</a:t>
                      </a:r>
                      <a:r>
                        <a:rPr lang="en-US" sz="1200" b="0" u="sng" dirty="0">
                          <a:solidFill>
                            <a:srgbClr val="FF00FF"/>
                          </a:solidFill>
                          <a:effectLst/>
                        </a:rPr>
                        <a:t>ta</a:t>
                      </a:r>
                      <a:r>
                        <a:rPr lang="en-US" sz="1200" b="0" u="sng" spc="10" dirty="0">
                          <a:solidFill>
                            <a:srgbClr val="FF00FF"/>
                          </a:solidFill>
                          <a:effectLst/>
                        </a:rPr>
                        <a:t>te</a:t>
                      </a:r>
                      <a:r>
                        <a:rPr lang="en-US" sz="1200" b="0" u="sng" spc="20" dirty="0">
                          <a:solidFill>
                            <a:srgbClr val="FF00FF"/>
                          </a:solidFill>
                          <a:effectLst/>
                        </a:rPr>
                        <a:t>m</a:t>
                      </a:r>
                      <a:r>
                        <a:rPr lang="en-US" sz="1200" b="0" u="sng" dirty="0">
                          <a:solidFill>
                            <a:srgbClr val="FF00FF"/>
                          </a:solidFill>
                          <a:effectLst/>
                        </a:rPr>
                        <a:t>ent</a:t>
                      </a:r>
                      <a:r>
                        <a:rPr lang="en-US" sz="1200" b="0" u="sng" spc="-50" dirty="0">
                          <a:solidFill>
                            <a:srgbClr val="FF00FF"/>
                          </a:solidFill>
                          <a:effectLst/>
                        </a:rPr>
                        <a:t> </a:t>
                      </a:r>
                      <a:r>
                        <a:rPr lang="en-US" sz="1200" b="0" u="sng" dirty="0">
                          <a:solidFill>
                            <a:srgbClr val="FF00FF"/>
                          </a:solidFill>
                          <a:effectLst/>
                        </a:rPr>
                        <a:t>or</a:t>
                      </a:r>
                      <a:r>
                        <a:rPr lang="en-US" sz="1200" b="0" u="sng" spc="-10" dirty="0">
                          <a:solidFill>
                            <a:srgbClr val="FF00FF"/>
                          </a:solidFill>
                          <a:effectLst/>
                        </a:rPr>
                        <a:t> </a:t>
                      </a:r>
                      <a:r>
                        <a:rPr lang="en-US" sz="1200" b="0" u="sng" spc="5" dirty="0">
                          <a:solidFill>
                            <a:srgbClr val="FF00FF"/>
                          </a:solidFill>
                          <a:effectLst/>
                        </a:rPr>
                        <a:t>s</a:t>
                      </a:r>
                      <a:r>
                        <a:rPr lang="en-US" sz="1200" b="0" u="sng" dirty="0">
                          <a:solidFill>
                            <a:srgbClr val="FF00FF"/>
                          </a:solidFill>
                          <a:effectLst/>
                        </a:rPr>
                        <a:t>e</a:t>
                      </a:r>
                      <a:r>
                        <a:rPr lang="en-US" sz="1200" b="0" u="sng" spc="5" dirty="0">
                          <a:solidFill>
                            <a:srgbClr val="FF00FF"/>
                          </a:solidFill>
                          <a:effectLst/>
                        </a:rPr>
                        <a:t>c</a:t>
                      </a:r>
                      <a:r>
                        <a:rPr lang="en-US" sz="1200" b="0" u="sng" dirty="0">
                          <a:solidFill>
                            <a:srgbClr val="FF00FF"/>
                          </a:solidFill>
                          <a:effectLst/>
                        </a:rPr>
                        <a:t>t</a:t>
                      </a:r>
                      <a:r>
                        <a:rPr lang="en-US" sz="1200" b="0" u="sng" spc="-5" dirty="0">
                          <a:solidFill>
                            <a:srgbClr val="FF00FF"/>
                          </a:solidFill>
                          <a:effectLst/>
                        </a:rPr>
                        <a:t>i</a:t>
                      </a:r>
                      <a:r>
                        <a:rPr lang="en-US" sz="1200" b="0" u="sng" dirty="0">
                          <a:solidFill>
                            <a:srgbClr val="FF00FF"/>
                          </a:solidFill>
                          <a:effectLst/>
                        </a:rPr>
                        <a:t>on</a:t>
                      </a:r>
                      <a:r>
                        <a:rPr lang="en-US" sz="1200" b="0" u="sng" spc="-35" dirty="0">
                          <a:solidFill>
                            <a:srgbClr val="FF00FF"/>
                          </a:solidFill>
                          <a:effectLst/>
                        </a:rPr>
                        <a:t> </a:t>
                      </a:r>
                      <a:r>
                        <a:rPr lang="en-US" sz="1200" b="0" u="sng" dirty="0">
                          <a:solidFill>
                            <a:srgbClr val="FF00FF"/>
                          </a:solidFill>
                          <a:effectLst/>
                        </a:rPr>
                        <a:t>that</a:t>
                      </a:r>
                      <a:r>
                        <a:rPr lang="en-US" sz="1200" b="0" u="sng" spc="-20" dirty="0">
                          <a:solidFill>
                            <a:srgbClr val="FF00FF"/>
                          </a:solidFill>
                          <a:effectLst/>
                        </a:rPr>
                        <a:t> </a:t>
                      </a:r>
                      <a:r>
                        <a:rPr lang="en-US" sz="1200" b="0" u="sng" spc="10" dirty="0">
                          <a:solidFill>
                            <a:srgbClr val="FF00FF"/>
                          </a:solidFill>
                          <a:effectLst/>
                        </a:rPr>
                        <a:t>f</a:t>
                      </a:r>
                      <a:r>
                        <a:rPr lang="en-US" sz="1200" b="0" u="sng" dirty="0">
                          <a:solidFill>
                            <a:srgbClr val="FF00FF"/>
                          </a:solidFill>
                          <a:effectLst/>
                        </a:rPr>
                        <a:t>o</a:t>
                      </a:r>
                      <a:r>
                        <a:rPr lang="en-US" sz="1200" b="0" u="sng" spc="5" dirty="0">
                          <a:solidFill>
                            <a:srgbClr val="FF00FF"/>
                          </a:solidFill>
                          <a:effectLst/>
                        </a:rPr>
                        <a:t>l</a:t>
                      </a:r>
                      <a:r>
                        <a:rPr lang="en-US" sz="1200" b="0" u="sng" spc="-5" dirty="0">
                          <a:solidFill>
                            <a:srgbClr val="FF00FF"/>
                          </a:solidFill>
                          <a:effectLst/>
                        </a:rPr>
                        <a:t>l</a:t>
                      </a:r>
                      <a:r>
                        <a:rPr lang="en-US" sz="1200" b="0" u="sng" spc="10" dirty="0">
                          <a:solidFill>
                            <a:srgbClr val="FF00FF"/>
                          </a:solidFill>
                          <a:effectLst/>
                        </a:rPr>
                        <a:t>o</a:t>
                      </a:r>
                      <a:r>
                        <a:rPr lang="en-US" sz="1200" b="0" u="sng" spc="-10" dirty="0">
                          <a:solidFill>
                            <a:srgbClr val="FF00FF"/>
                          </a:solidFill>
                          <a:effectLst/>
                        </a:rPr>
                        <a:t>w</a:t>
                      </a:r>
                      <a:r>
                        <a:rPr lang="en-US" sz="1200" b="0" u="sng" dirty="0">
                          <a:solidFill>
                            <a:srgbClr val="FF00FF"/>
                          </a:solidFill>
                          <a:effectLst/>
                        </a:rPr>
                        <a:t>s</a:t>
                      </a:r>
                      <a:r>
                        <a:rPr lang="en-US" sz="1200" b="0" u="sng" spc="-25" dirty="0">
                          <a:solidFill>
                            <a:srgbClr val="FF00FF"/>
                          </a:solidFill>
                          <a:effectLst/>
                        </a:rPr>
                        <a:t> </a:t>
                      </a:r>
                      <a:r>
                        <a:rPr lang="en-US" sz="1200" b="0" u="sng" spc="10" dirty="0">
                          <a:solidFill>
                            <a:srgbClr val="FF00FF"/>
                          </a:solidFill>
                          <a:effectLst/>
                        </a:rPr>
                        <a:t>f</a:t>
                      </a:r>
                      <a:r>
                        <a:rPr lang="en-US" sz="1200" b="0" u="sng" spc="5" dirty="0">
                          <a:solidFill>
                            <a:srgbClr val="FF00FF"/>
                          </a:solidFill>
                          <a:effectLst/>
                        </a:rPr>
                        <a:t>r</a:t>
                      </a:r>
                      <a:r>
                        <a:rPr lang="en-US" sz="1200" b="0" u="sng" dirty="0">
                          <a:solidFill>
                            <a:srgbClr val="FF00FF"/>
                          </a:solidFill>
                          <a:effectLst/>
                        </a:rPr>
                        <a:t>om and</a:t>
                      </a:r>
                      <a:r>
                        <a:rPr lang="en-US" sz="1200" b="0" u="sng" spc="-20" dirty="0">
                          <a:solidFill>
                            <a:srgbClr val="FF00FF"/>
                          </a:solidFill>
                          <a:effectLst/>
                        </a:rPr>
                        <a:t> </a:t>
                      </a:r>
                      <a:r>
                        <a:rPr lang="en-US" sz="1200" b="0" u="sng" spc="5" dirty="0">
                          <a:solidFill>
                            <a:srgbClr val="FF00FF"/>
                          </a:solidFill>
                          <a:effectLst/>
                        </a:rPr>
                        <a:t>s</a:t>
                      </a:r>
                      <a:r>
                        <a:rPr lang="en-US" sz="1200" b="0" u="sng" dirty="0">
                          <a:solidFill>
                            <a:srgbClr val="FF00FF"/>
                          </a:solidFill>
                          <a:effectLst/>
                        </a:rPr>
                        <a:t>upp</a:t>
                      </a:r>
                      <a:r>
                        <a:rPr lang="en-US" sz="1200" b="0" u="sng" spc="10" dirty="0">
                          <a:solidFill>
                            <a:srgbClr val="FF00FF"/>
                          </a:solidFill>
                          <a:effectLst/>
                        </a:rPr>
                        <a:t>o</a:t>
                      </a:r>
                      <a:r>
                        <a:rPr lang="en-US" sz="1200" b="0" u="sng" spc="5" dirty="0">
                          <a:solidFill>
                            <a:srgbClr val="FF00FF"/>
                          </a:solidFill>
                          <a:effectLst/>
                        </a:rPr>
                        <a:t>r</a:t>
                      </a:r>
                      <a:r>
                        <a:rPr lang="en-US" sz="1200" b="0" u="sng" dirty="0">
                          <a:solidFill>
                            <a:srgbClr val="FF00FF"/>
                          </a:solidFill>
                          <a:effectLst/>
                        </a:rPr>
                        <a:t>ts</a:t>
                      </a:r>
                      <a:r>
                        <a:rPr lang="en-US" sz="1200" b="0" u="sng" spc="-35" dirty="0">
                          <a:solidFill>
                            <a:srgbClr val="FF00FF"/>
                          </a:solidFill>
                          <a:effectLst/>
                        </a:rPr>
                        <a:t> </a:t>
                      </a:r>
                      <a:r>
                        <a:rPr lang="en-US" sz="1200" b="0" u="sng" dirty="0">
                          <a:solidFill>
                            <a:srgbClr val="FF00FF"/>
                          </a:solidFill>
                          <a:effectLst/>
                        </a:rPr>
                        <a:t>the</a:t>
                      </a:r>
                      <a:r>
                        <a:rPr lang="en-US" sz="1200" b="0" u="sng" spc="-15" dirty="0">
                          <a:solidFill>
                            <a:srgbClr val="FF00FF"/>
                          </a:solidFill>
                          <a:effectLst/>
                        </a:rPr>
                        <a:t> </a:t>
                      </a:r>
                      <a:r>
                        <a:rPr lang="en-US" sz="1200" b="0" u="sng" dirty="0">
                          <a:solidFill>
                            <a:srgbClr val="FF00FF"/>
                          </a:solidFill>
                          <a:effectLst/>
                        </a:rPr>
                        <a:t>a</a:t>
                      </a:r>
                      <a:r>
                        <a:rPr lang="en-US" sz="1200" b="0" u="sng" spc="5" dirty="0">
                          <a:solidFill>
                            <a:srgbClr val="FF00FF"/>
                          </a:solidFill>
                          <a:effectLst/>
                        </a:rPr>
                        <a:t>r</a:t>
                      </a:r>
                      <a:r>
                        <a:rPr lang="en-US" sz="1200" b="0" u="sng" dirty="0">
                          <a:solidFill>
                            <a:srgbClr val="FF00FF"/>
                          </a:solidFill>
                          <a:effectLst/>
                        </a:rPr>
                        <a:t>gu</a:t>
                      </a:r>
                      <a:r>
                        <a:rPr lang="en-US" sz="1200" b="0" u="sng" spc="20" dirty="0">
                          <a:solidFill>
                            <a:srgbClr val="FF00FF"/>
                          </a:solidFill>
                          <a:effectLst/>
                        </a:rPr>
                        <a:t>m</a:t>
                      </a:r>
                      <a:r>
                        <a:rPr lang="en-US" sz="1200" b="0" u="sng" dirty="0">
                          <a:solidFill>
                            <a:srgbClr val="FF00FF"/>
                          </a:solidFill>
                          <a:effectLst/>
                        </a:rPr>
                        <a:t>ent</a:t>
                      </a:r>
                      <a:r>
                        <a:rPr lang="en-US" sz="1200" b="0" u="sng" spc="-40" dirty="0">
                          <a:solidFill>
                            <a:srgbClr val="FF00FF"/>
                          </a:solidFill>
                          <a:effectLst/>
                        </a:rPr>
                        <a:t> </a:t>
                      </a:r>
                      <a:r>
                        <a:rPr lang="en-US" sz="1200" b="0" u="sng" dirty="0">
                          <a:solidFill>
                            <a:srgbClr val="FF00FF"/>
                          </a:solidFill>
                          <a:effectLst/>
                        </a:rPr>
                        <a:t>p</a:t>
                      </a:r>
                      <a:r>
                        <a:rPr lang="en-US" sz="1200" b="0" u="sng" spc="5" dirty="0">
                          <a:solidFill>
                            <a:srgbClr val="FF00FF"/>
                          </a:solidFill>
                          <a:effectLst/>
                        </a:rPr>
                        <a:t>r</a:t>
                      </a:r>
                      <a:r>
                        <a:rPr lang="en-US" sz="1200" b="0" u="sng" dirty="0">
                          <a:solidFill>
                            <a:srgbClr val="FF00FF"/>
                          </a:solidFill>
                          <a:effectLst/>
                        </a:rPr>
                        <a:t>e</a:t>
                      </a:r>
                      <a:r>
                        <a:rPr lang="en-US" sz="1200" b="0" u="sng" spc="5" dirty="0">
                          <a:solidFill>
                            <a:srgbClr val="FF00FF"/>
                          </a:solidFill>
                          <a:effectLst/>
                        </a:rPr>
                        <a:t>s</a:t>
                      </a:r>
                      <a:r>
                        <a:rPr lang="en-US" sz="1200" b="0" u="sng" dirty="0">
                          <a:solidFill>
                            <a:srgbClr val="FF00FF"/>
                          </a:solidFill>
                          <a:effectLst/>
                        </a:rPr>
                        <a:t>en</a:t>
                      </a:r>
                      <a:r>
                        <a:rPr lang="en-US" sz="1200" b="0" u="sng" spc="10" dirty="0">
                          <a:solidFill>
                            <a:srgbClr val="FF00FF"/>
                          </a:solidFill>
                          <a:effectLst/>
                        </a:rPr>
                        <a:t>t</a:t>
                      </a:r>
                      <a:r>
                        <a:rPr lang="en-US" sz="1200" b="0" u="sng" dirty="0">
                          <a:solidFill>
                            <a:srgbClr val="FF00FF"/>
                          </a:solidFill>
                          <a:effectLst/>
                        </a:rPr>
                        <a:t>ed.</a:t>
                      </a:r>
                      <a:endParaRPr lang="en-US" sz="1200" b="0" u="sng" dirty="0">
                        <a:solidFill>
                          <a:srgbClr val="FF00FF"/>
                        </a:solidFill>
                        <a:effectLst/>
                        <a:latin typeface="Times New Roman"/>
                        <a:ea typeface="Times New Roman"/>
                      </a:endParaRPr>
                    </a:p>
                  </a:txBody>
                  <a:tcPr marL="0" marR="0" marT="0" marB="0"/>
                </a:tc>
                <a:tc>
                  <a:txBody>
                    <a:bodyPr/>
                    <a:lstStyle/>
                    <a:p>
                      <a:pPr marL="9525" marR="0">
                        <a:lnSpc>
                          <a:spcPct val="99000"/>
                        </a:lnSpc>
                        <a:spcBef>
                          <a:spcPts val="100"/>
                        </a:spcBef>
                        <a:spcAft>
                          <a:spcPts val="0"/>
                        </a:spcAft>
                      </a:pPr>
                      <a:r>
                        <a:rPr lang="en-US" sz="2000" b="1" u="sng" spc="15" dirty="0">
                          <a:solidFill>
                            <a:srgbClr val="FF00FF"/>
                          </a:solidFill>
                          <a:effectLst/>
                        </a:rPr>
                        <a:t>T</a:t>
                      </a:r>
                      <a:r>
                        <a:rPr lang="en-US" sz="2000" b="1" u="sng" dirty="0">
                          <a:solidFill>
                            <a:srgbClr val="FF00FF"/>
                          </a:solidFill>
                          <a:effectLst/>
                        </a:rPr>
                        <a:t>he</a:t>
                      </a:r>
                      <a:r>
                        <a:rPr lang="en-US" sz="2000" b="1" u="sng" spc="-20" dirty="0">
                          <a:solidFill>
                            <a:srgbClr val="FF00FF"/>
                          </a:solidFill>
                          <a:effectLst/>
                        </a:rPr>
                        <a:t> </a:t>
                      </a:r>
                      <a:r>
                        <a:rPr lang="en-US" sz="2000" b="1" u="sng" spc="5" dirty="0">
                          <a:solidFill>
                            <a:srgbClr val="FF00FF"/>
                          </a:solidFill>
                          <a:effectLst/>
                        </a:rPr>
                        <a:t>s</a:t>
                      </a:r>
                      <a:r>
                        <a:rPr lang="en-US" sz="2000" b="1" u="sng" dirty="0">
                          <a:solidFill>
                            <a:srgbClr val="FF00FF"/>
                          </a:solidFill>
                          <a:effectLst/>
                        </a:rPr>
                        <a:t>tanda</a:t>
                      </a:r>
                      <a:r>
                        <a:rPr lang="en-US" sz="2000" b="1" u="sng" spc="5" dirty="0">
                          <a:solidFill>
                            <a:srgbClr val="FF00FF"/>
                          </a:solidFill>
                          <a:effectLst/>
                        </a:rPr>
                        <a:t>r</a:t>
                      </a:r>
                      <a:r>
                        <a:rPr lang="en-US" sz="2000" b="1" u="sng" dirty="0">
                          <a:solidFill>
                            <a:srgbClr val="FF00FF"/>
                          </a:solidFill>
                          <a:effectLst/>
                        </a:rPr>
                        <a:t>d</a:t>
                      </a:r>
                      <a:r>
                        <a:rPr lang="en-US" sz="2000" b="1" u="sng" spc="-30" dirty="0">
                          <a:solidFill>
                            <a:srgbClr val="FF00FF"/>
                          </a:solidFill>
                          <a:effectLst/>
                        </a:rPr>
                        <a:t> </a:t>
                      </a:r>
                      <a:r>
                        <a:rPr lang="en-US" sz="2000" b="1" u="sng" dirty="0">
                          <a:solidFill>
                            <a:srgbClr val="FF00FF"/>
                          </a:solidFill>
                          <a:effectLst/>
                        </a:rPr>
                        <a:t>a</a:t>
                      </a:r>
                      <a:r>
                        <a:rPr lang="en-US" sz="2000" b="1" u="sng" spc="5" dirty="0">
                          <a:solidFill>
                            <a:srgbClr val="FF00FF"/>
                          </a:solidFill>
                          <a:effectLst/>
                        </a:rPr>
                        <a:t>s</a:t>
                      </a:r>
                      <a:r>
                        <a:rPr lang="en-US" sz="2000" b="1" u="sng" spc="20" dirty="0">
                          <a:solidFill>
                            <a:srgbClr val="FF00FF"/>
                          </a:solidFill>
                          <a:effectLst/>
                        </a:rPr>
                        <a:t>k</a:t>
                      </a:r>
                      <a:r>
                        <a:rPr lang="en-US" sz="2000" b="1" u="sng" dirty="0">
                          <a:solidFill>
                            <a:srgbClr val="FF00FF"/>
                          </a:solidFill>
                          <a:effectLst/>
                        </a:rPr>
                        <a:t>s</a:t>
                      </a:r>
                      <a:r>
                        <a:rPr lang="en-US" sz="2000" b="1" u="sng" spc="-15" dirty="0">
                          <a:solidFill>
                            <a:srgbClr val="FF00FF"/>
                          </a:solidFill>
                          <a:effectLst/>
                        </a:rPr>
                        <a:t> </a:t>
                      </a:r>
                      <a:r>
                        <a:rPr lang="en-US" sz="2000" b="1" u="sng" dirty="0">
                          <a:solidFill>
                            <a:srgbClr val="FF00FF"/>
                          </a:solidFill>
                          <a:effectLst/>
                        </a:rPr>
                        <a:t>the</a:t>
                      </a:r>
                      <a:r>
                        <a:rPr lang="en-US" sz="2000" b="1" u="sng" spc="-20" dirty="0">
                          <a:solidFill>
                            <a:srgbClr val="FF00FF"/>
                          </a:solidFill>
                          <a:effectLst/>
                        </a:rPr>
                        <a:t> </a:t>
                      </a:r>
                      <a:r>
                        <a:rPr lang="en-US" sz="2000" b="1" u="sng" spc="5" dirty="0">
                          <a:solidFill>
                            <a:srgbClr val="FF00FF"/>
                          </a:solidFill>
                          <a:effectLst/>
                        </a:rPr>
                        <a:t>s</a:t>
                      </a:r>
                      <a:r>
                        <a:rPr lang="en-US" sz="2000" b="1" u="sng" dirty="0">
                          <a:solidFill>
                            <a:srgbClr val="FF00FF"/>
                          </a:solidFill>
                          <a:effectLst/>
                        </a:rPr>
                        <a:t>tudent</a:t>
                      </a:r>
                      <a:r>
                        <a:rPr lang="en-US" sz="2000" b="1" u="sng" spc="-40" dirty="0">
                          <a:solidFill>
                            <a:srgbClr val="FF00FF"/>
                          </a:solidFill>
                          <a:effectLst/>
                        </a:rPr>
                        <a:t> </a:t>
                      </a:r>
                      <a:r>
                        <a:rPr lang="en-US" sz="2000" b="1" u="sng" spc="10" dirty="0">
                          <a:solidFill>
                            <a:srgbClr val="FF00FF"/>
                          </a:solidFill>
                          <a:effectLst/>
                        </a:rPr>
                        <a:t>t</a:t>
                      </a:r>
                      <a:r>
                        <a:rPr lang="en-US" sz="2000" b="1" u="sng" dirty="0">
                          <a:solidFill>
                            <a:srgbClr val="FF00FF"/>
                          </a:solidFill>
                          <a:effectLst/>
                        </a:rPr>
                        <a:t>o </a:t>
                      </a:r>
                      <a:r>
                        <a:rPr lang="en-US" sz="2000" b="1" u="sng" spc="-10" dirty="0">
                          <a:solidFill>
                            <a:srgbClr val="FF00FF"/>
                          </a:solidFill>
                          <a:effectLst/>
                        </a:rPr>
                        <a:t>w</a:t>
                      </a:r>
                      <a:r>
                        <a:rPr lang="en-US" sz="2000" b="1" u="sng" spc="5" dirty="0">
                          <a:solidFill>
                            <a:srgbClr val="FF00FF"/>
                          </a:solidFill>
                          <a:effectLst/>
                        </a:rPr>
                        <a:t>r</a:t>
                      </a:r>
                      <a:r>
                        <a:rPr lang="en-US" sz="2000" b="1" u="sng" spc="-5" dirty="0">
                          <a:solidFill>
                            <a:srgbClr val="FF00FF"/>
                          </a:solidFill>
                          <a:effectLst/>
                        </a:rPr>
                        <a:t>i</a:t>
                      </a:r>
                      <a:r>
                        <a:rPr lang="en-US" sz="2000" b="1" u="sng" spc="10" dirty="0">
                          <a:solidFill>
                            <a:srgbClr val="FF00FF"/>
                          </a:solidFill>
                          <a:effectLst/>
                        </a:rPr>
                        <a:t>t</a:t>
                      </a:r>
                      <a:r>
                        <a:rPr lang="en-US" sz="2000" b="1" u="sng" dirty="0">
                          <a:solidFill>
                            <a:srgbClr val="FF00FF"/>
                          </a:solidFill>
                          <a:effectLst/>
                        </a:rPr>
                        <a:t>e</a:t>
                      </a:r>
                      <a:r>
                        <a:rPr lang="en-US" sz="2000" b="1" u="sng" spc="-25" dirty="0">
                          <a:solidFill>
                            <a:srgbClr val="FF00FF"/>
                          </a:solidFill>
                          <a:effectLst/>
                        </a:rPr>
                        <a:t> </a:t>
                      </a:r>
                      <a:r>
                        <a:rPr lang="en-US" sz="2000" b="1" u="sng" dirty="0">
                          <a:solidFill>
                            <a:srgbClr val="FF00FF"/>
                          </a:solidFill>
                          <a:effectLst/>
                        </a:rPr>
                        <a:t>an a</a:t>
                      </a:r>
                      <a:r>
                        <a:rPr lang="en-US" sz="2000" b="1" u="sng" spc="5" dirty="0">
                          <a:solidFill>
                            <a:srgbClr val="FF00FF"/>
                          </a:solidFill>
                          <a:effectLst/>
                        </a:rPr>
                        <a:t>r</a:t>
                      </a:r>
                      <a:r>
                        <a:rPr lang="en-US" sz="2000" b="1" u="sng" dirty="0">
                          <a:solidFill>
                            <a:srgbClr val="FF00FF"/>
                          </a:solidFill>
                          <a:effectLst/>
                        </a:rPr>
                        <a:t>gu</a:t>
                      </a:r>
                      <a:r>
                        <a:rPr lang="en-US" sz="2000" b="1" u="sng" spc="20" dirty="0">
                          <a:solidFill>
                            <a:srgbClr val="FF00FF"/>
                          </a:solidFill>
                          <a:effectLst/>
                        </a:rPr>
                        <a:t>m</a:t>
                      </a:r>
                      <a:r>
                        <a:rPr lang="en-US" sz="2000" b="1" u="sng" dirty="0">
                          <a:solidFill>
                            <a:srgbClr val="FF00FF"/>
                          </a:solidFill>
                          <a:effectLst/>
                        </a:rPr>
                        <a:t>ent</a:t>
                      </a:r>
                      <a:r>
                        <a:rPr lang="en-US" sz="2000" b="1" u="sng" spc="-45" dirty="0">
                          <a:solidFill>
                            <a:srgbClr val="FF00FF"/>
                          </a:solidFill>
                          <a:effectLst/>
                        </a:rPr>
                        <a:t> </a:t>
                      </a:r>
                      <a:r>
                        <a:rPr lang="en-US" sz="2000" b="1" u="sng" spc="10" dirty="0">
                          <a:solidFill>
                            <a:srgbClr val="FF00FF"/>
                          </a:solidFill>
                          <a:effectLst/>
                        </a:rPr>
                        <a:t>ba</a:t>
                      </a:r>
                      <a:r>
                        <a:rPr lang="en-US" sz="2000" b="1" u="sng" spc="5" dirty="0">
                          <a:solidFill>
                            <a:srgbClr val="FF00FF"/>
                          </a:solidFill>
                          <a:effectLst/>
                        </a:rPr>
                        <a:t>s</a:t>
                      </a:r>
                      <a:r>
                        <a:rPr lang="en-US" sz="2000" b="1" u="sng" dirty="0">
                          <a:solidFill>
                            <a:srgbClr val="FF00FF"/>
                          </a:solidFill>
                          <a:effectLst/>
                        </a:rPr>
                        <a:t>ed</a:t>
                      </a:r>
                      <a:r>
                        <a:rPr lang="en-US" sz="2000" b="1" u="sng" spc="-30" dirty="0">
                          <a:solidFill>
                            <a:srgbClr val="FF00FF"/>
                          </a:solidFill>
                          <a:effectLst/>
                        </a:rPr>
                        <a:t> </a:t>
                      </a:r>
                      <a:r>
                        <a:rPr lang="en-US" sz="2000" b="1" u="sng" dirty="0">
                          <a:solidFill>
                            <a:srgbClr val="FF00FF"/>
                          </a:solidFill>
                          <a:effectLst/>
                        </a:rPr>
                        <a:t>on a</a:t>
                      </a:r>
                      <a:r>
                        <a:rPr lang="en-US" sz="2000" b="1" u="sng" spc="-10" dirty="0">
                          <a:solidFill>
                            <a:srgbClr val="FF00FF"/>
                          </a:solidFill>
                          <a:effectLst/>
                        </a:rPr>
                        <a:t> </a:t>
                      </a:r>
                      <a:r>
                        <a:rPr lang="en-US" sz="2000" b="1" u="sng" spc="5" dirty="0">
                          <a:solidFill>
                            <a:srgbClr val="FF00FF"/>
                          </a:solidFill>
                          <a:effectLst/>
                        </a:rPr>
                        <a:t>s</a:t>
                      </a:r>
                      <a:r>
                        <a:rPr lang="en-US" sz="2000" b="1" u="sng" dirty="0">
                          <a:solidFill>
                            <a:srgbClr val="FF00FF"/>
                          </a:solidFill>
                          <a:effectLst/>
                        </a:rPr>
                        <a:t>o</a:t>
                      </a:r>
                      <a:r>
                        <a:rPr lang="en-US" sz="2000" b="1" u="sng" spc="5" dirty="0">
                          <a:solidFill>
                            <a:srgbClr val="FF00FF"/>
                          </a:solidFill>
                          <a:effectLst/>
                        </a:rPr>
                        <a:t>c</a:t>
                      </a:r>
                      <a:r>
                        <a:rPr lang="en-US" sz="2000" b="1" u="sng" spc="-5" dirty="0">
                          <a:solidFill>
                            <a:srgbClr val="FF00FF"/>
                          </a:solidFill>
                          <a:effectLst/>
                        </a:rPr>
                        <a:t>i</a:t>
                      </a:r>
                      <a:r>
                        <a:rPr lang="en-US" sz="2000" b="1" u="sng" spc="10" dirty="0">
                          <a:solidFill>
                            <a:srgbClr val="FF00FF"/>
                          </a:solidFill>
                          <a:effectLst/>
                        </a:rPr>
                        <a:t>a</a:t>
                      </a:r>
                      <a:r>
                        <a:rPr lang="en-US" sz="2000" b="1" u="sng" dirty="0">
                          <a:solidFill>
                            <a:srgbClr val="FF00FF"/>
                          </a:solidFill>
                          <a:effectLst/>
                        </a:rPr>
                        <a:t>l</a:t>
                      </a:r>
                      <a:r>
                        <a:rPr lang="en-US" sz="2000" b="1" u="sng" spc="-30" dirty="0">
                          <a:solidFill>
                            <a:srgbClr val="FF00FF"/>
                          </a:solidFill>
                          <a:effectLst/>
                        </a:rPr>
                        <a:t> </a:t>
                      </a:r>
                      <a:r>
                        <a:rPr lang="en-US" sz="2000" b="1" u="sng" spc="5" dirty="0">
                          <a:solidFill>
                            <a:srgbClr val="FF00FF"/>
                          </a:solidFill>
                          <a:effectLst/>
                        </a:rPr>
                        <a:t>s</a:t>
                      </a:r>
                      <a:r>
                        <a:rPr lang="en-US" sz="2000" b="1" u="sng" dirty="0">
                          <a:solidFill>
                            <a:srgbClr val="FF00FF"/>
                          </a:solidFill>
                          <a:effectLst/>
                        </a:rPr>
                        <a:t>t</a:t>
                      </a:r>
                      <a:r>
                        <a:rPr lang="en-US" sz="2000" b="1" u="sng" spc="10" dirty="0">
                          <a:solidFill>
                            <a:srgbClr val="FF00FF"/>
                          </a:solidFill>
                          <a:effectLst/>
                        </a:rPr>
                        <a:t>u</a:t>
                      </a:r>
                      <a:r>
                        <a:rPr lang="en-US" sz="2000" b="1" u="sng" dirty="0">
                          <a:solidFill>
                            <a:srgbClr val="FF00FF"/>
                          </a:solidFill>
                          <a:effectLst/>
                        </a:rPr>
                        <a:t>d</a:t>
                      </a:r>
                      <a:r>
                        <a:rPr lang="en-US" sz="2000" b="1" u="sng" spc="-5" dirty="0">
                          <a:solidFill>
                            <a:srgbClr val="FF00FF"/>
                          </a:solidFill>
                          <a:effectLst/>
                        </a:rPr>
                        <a:t>i</a:t>
                      </a:r>
                      <a:r>
                        <a:rPr lang="en-US" sz="2000" b="1" u="sng" dirty="0">
                          <a:solidFill>
                            <a:srgbClr val="FF00FF"/>
                          </a:solidFill>
                          <a:effectLst/>
                        </a:rPr>
                        <a:t>es</a:t>
                      </a:r>
                      <a:r>
                        <a:rPr lang="en-US" sz="2000" b="1" u="sng" spc="-15" dirty="0">
                          <a:solidFill>
                            <a:srgbClr val="FF00FF"/>
                          </a:solidFill>
                          <a:effectLst/>
                        </a:rPr>
                        <a:t> </a:t>
                      </a:r>
                      <a:r>
                        <a:rPr lang="en-US" sz="2000" b="1" u="sng" spc="-5" dirty="0">
                          <a:solidFill>
                            <a:srgbClr val="FF00FF"/>
                          </a:solidFill>
                          <a:effectLst/>
                        </a:rPr>
                        <a:t>i</a:t>
                      </a:r>
                      <a:r>
                        <a:rPr lang="en-US" sz="2000" b="1" u="sng" spc="5" dirty="0">
                          <a:solidFill>
                            <a:srgbClr val="FF00FF"/>
                          </a:solidFill>
                          <a:effectLst/>
                        </a:rPr>
                        <a:t>ss</a:t>
                      </a:r>
                      <a:r>
                        <a:rPr lang="en-US" sz="2000" b="1" u="sng" spc="10" dirty="0">
                          <a:solidFill>
                            <a:srgbClr val="FF00FF"/>
                          </a:solidFill>
                          <a:effectLst/>
                        </a:rPr>
                        <a:t>u</a:t>
                      </a:r>
                      <a:r>
                        <a:rPr lang="en-US" sz="2000" b="1" u="sng" dirty="0">
                          <a:solidFill>
                            <a:srgbClr val="FF00FF"/>
                          </a:solidFill>
                          <a:effectLst/>
                        </a:rPr>
                        <a:t>e</a:t>
                      </a:r>
                      <a:r>
                        <a:rPr lang="en-US" sz="2000" b="1" u="sng" spc="-30" dirty="0">
                          <a:solidFill>
                            <a:srgbClr val="FF00FF"/>
                          </a:solidFill>
                          <a:effectLst/>
                        </a:rPr>
                        <a:t> </a:t>
                      </a:r>
                      <a:r>
                        <a:rPr lang="en-US" sz="2000" b="1" u="sng" dirty="0">
                          <a:solidFill>
                            <a:srgbClr val="FF00FF"/>
                          </a:solidFill>
                          <a:effectLst/>
                        </a:rPr>
                        <a:t>or</a:t>
                      </a:r>
                      <a:r>
                        <a:rPr lang="en-US" sz="2000" b="1" u="sng" spc="-10" dirty="0">
                          <a:solidFill>
                            <a:srgbClr val="FF00FF"/>
                          </a:solidFill>
                          <a:effectLst/>
                        </a:rPr>
                        <a:t> </a:t>
                      </a:r>
                      <a:r>
                        <a:rPr lang="en-US" sz="2000" b="1" u="sng" dirty="0">
                          <a:solidFill>
                            <a:srgbClr val="FF00FF"/>
                          </a:solidFill>
                          <a:effectLst/>
                        </a:rPr>
                        <a:t>t</a:t>
                      </a:r>
                      <a:r>
                        <a:rPr lang="en-US" sz="2000" b="1" u="sng" spc="10" dirty="0">
                          <a:solidFill>
                            <a:srgbClr val="FF00FF"/>
                          </a:solidFill>
                          <a:effectLst/>
                        </a:rPr>
                        <a:t>o</a:t>
                      </a:r>
                      <a:r>
                        <a:rPr lang="en-US" sz="2000" b="1" u="sng" dirty="0">
                          <a:solidFill>
                            <a:srgbClr val="FF00FF"/>
                          </a:solidFill>
                          <a:effectLst/>
                        </a:rPr>
                        <a:t>p</a:t>
                      </a:r>
                      <a:r>
                        <a:rPr lang="en-US" sz="2000" b="1" u="sng" spc="-5" dirty="0">
                          <a:solidFill>
                            <a:srgbClr val="FF00FF"/>
                          </a:solidFill>
                          <a:effectLst/>
                        </a:rPr>
                        <a:t>i</a:t>
                      </a:r>
                      <a:r>
                        <a:rPr lang="en-US" sz="2000" b="1" u="sng" spc="5" dirty="0">
                          <a:solidFill>
                            <a:srgbClr val="FF00FF"/>
                          </a:solidFill>
                          <a:effectLst/>
                        </a:rPr>
                        <a:t>c</a:t>
                      </a:r>
                      <a:r>
                        <a:rPr lang="en-US" sz="2000" b="1" u="sng" dirty="0">
                          <a:solidFill>
                            <a:srgbClr val="FF00FF"/>
                          </a:solidFill>
                          <a:effectLst/>
                        </a:rPr>
                        <a:t>.</a:t>
                      </a:r>
                      <a:r>
                        <a:rPr lang="en-US" sz="2000" b="1" u="sng" spc="-30" dirty="0">
                          <a:solidFill>
                            <a:srgbClr val="FF00FF"/>
                          </a:solidFill>
                          <a:effectLst/>
                        </a:rPr>
                        <a:t> </a:t>
                      </a:r>
                      <a:r>
                        <a:rPr lang="en-US" sz="2000" b="1" u="sng" spc="15" dirty="0">
                          <a:solidFill>
                            <a:srgbClr val="FF00FF"/>
                          </a:solidFill>
                          <a:effectLst/>
                        </a:rPr>
                        <a:t>T</a:t>
                      </a:r>
                      <a:r>
                        <a:rPr lang="en-US" sz="2000" b="1" u="sng" dirty="0">
                          <a:solidFill>
                            <a:srgbClr val="FF00FF"/>
                          </a:solidFill>
                          <a:effectLst/>
                        </a:rPr>
                        <a:t>he</a:t>
                      </a:r>
                      <a:r>
                        <a:rPr lang="en-US" sz="2000" b="1" u="sng" spc="-20" dirty="0">
                          <a:solidFill>
                            <a:srgbClr val="FF00FF"/>
                          </a:solidFill>
                          <a:effectLst/>
                        </a:rPr>
                        <a:t> </a:t>
                      </a:r>
                      <a:r>
                        <a:rPr lang="en-US" sz="2000" b="1" u="sng" dirty="0">
                          <a:solidFill>
                            <a:srgbClr val="FF00FF"/>
                          </a:solidFill>
                          <a:effectLst/>
                        </a:rPr>
                        <a:t>t</a:t>
                      </a:r>
                      <a:r>
                        <a:rPr lang="en-US" sz="2000" b="1" u="sng" spc="10" dirty="0">
                          <a:solidFill>
                            <a:srgbClr val="FF00FF"/>
                          </a:solidFill>
                          <a:effectLst/>
                        </a:rPr>
                        <a:t>o</a:t>
                      </a:r>
                      <a:r>
                        <a:rPr lang="en-US" sz="2000" b="1" u="sng" dirty="0">
                          <a:solidFill>
                            <a:srgbClr val="FF00FF"/>
                          </a:solidFill>
                          <a:effectLst/>
                        </a:rPr>
                        <a:t>p</a:t>
                      </a:r>
                      <a:r>
                        <a:rPr lang="en-US" sz="2000" b="1" u="sng" spc="-5" dirty="0">
                          <a:solidFill>
                            <a:srgbClr val="FF00FF"/>
                          </a:solidFill>
                          <a:effectLst/>
                        </a:rPr>
                        <a:t>i</a:t>
                      </a:r>
                      <a:r>
                        <a:rPr lang="en-US" sz="2000" b="1" u="sng" dirty="0">
                          <a:solidFill>
                            <a:srgbClr val="FF00FF"/>
                          </a:solidFill>
                          <a:effectLst/>
                        </a:rPr>
                        <a:t>c</a:t>
                      </a:r>
                      <a:r>
                        <a:rPr lang="en-US" sz="2000" b="1" u="sng" spc="-15" dirty="0">
                          <a:solidFill>
                            <a:srgbClr val="FF00FF"/>
                          </a:solidFill>
                          <a:effectLst/>
                        </a:rPr>
                        <a:t> </a:t>
                      </a:r>
                      <a:r>
                        <a:rPr lang="en-US" sz="2000" b="1" u="sng" dirty="0">
                          <a:solidFill>
                            <a:srgbClr val="FF00FF"/>
                          </a:solidFill>
                          <a:effectLst/>
                        </a:rPr>
                        <a:t>or</a:t>
                      </a:r>
                      <a:r>
                        <a:rPr lang="en-US" sz="2000" b="1" u="sng" spc="5" dirty="0">
                          <a:solidFill>
                            <a:srgbClr val="FF00FF"/>
                          </a:solidFill>
                          <a:effectLst/>
                        </a:rPr>
                        <a:t> </a:t>
                      </a:r>
                      <a:r>
                        <a:rPr lang="en-US" sz="2000" b="1" u="sng" spc="-5" dirty="0">
                          <a:solidFill>
                            <a:srgbClr val="FF00FF"/>
                          </a:solidFill>
                          <a:effectLst/>
                        </a:rPr>
                        <a:t>i</a:t>
                      </a:r>
                      <a:r>
                        <a:rPr lang="en-US" sz="2000" b="1" u="sng" spc="5" dirty="0">
                          <a:solidFill>
                            <a:srgbClr val="FF00FF"/>
                          </a:solidFill>
                          <a:effectLst/>
                        </a:rPr>
                        <a:t>ss</a:t>
                      </a:r>
                      <a:r>
                        <a:rPr lang="en-US" sz="2000" b="1" u="sng" spc="10" dirty="0">
                          <a:solidFill>
                            <a:srgbClr val="FF00FF"/>
                          </a:solidFill>
                          <a:effectLst/>
                        </a:rPr>
                        <a:t>u</a:t>
                      </a:r>
                      <a:r>
                        <a:rPr lang="en-US" sz="2000" b="1" u="sng" dirty="0">
                          <a:solidFill>
                            <a:srgbClr val="FF00FF"/>
                          </a:solidFill>
                          <a:effectLst/>
                        </a:rPr>
                        <a:t>e</a:t>
                      </a:r>
                      <a:r>
                        <a:rPr lang="en-US" sz="2000" b="1" u="sng" spc="-30" dirty="0">
                          <a:solidFill>
                            <a:srgbClr val="FF00FF"/>
                          </a:solidFill>
                          <a:effectLst/>
                        </a:rPr>
                        <a:t> </a:t>
                      </a:r>
                      <a:r>
                        <a:rPr lang="en-US" sz="2000" b="1" u="sng" spc="-5" dirty="0">
                          <a:solidFill>
                            <a:srgbClr val="FF00FF"/>
                          </a:solidFill>
                          <a:effectLst/>
                        </a:rPr>
                        <a:t>i</a:t>
                      </a:r>
                      <a:r>
                        <a:rPr lang="en-US" sz="2000" b="1" u="sng" dirty="0">
                          <a:solidFill>
                            <a:srgbClr val="FF00FF"/>
                          </a:solidFill>
                          <a:effectLst/>
                        </a:rPr>
                        <a:t>s</a:t>
                      </a:r>
                      <a:r>
                        <a:rPr lang="en-US" sz="2000" b="1" u="sng" spc="-10" dirty="0">
                          <a:solidFill>
                            <a:srgbClr val="FF00FF"/>
                          </a:solidFill>
                          <a:effectLst/>
                        </a:rPr>
                        <a:t> </a:t>
                      </a:r>
                      <a:r>
                        <a:rPr lang="en-US" sz="2000" b="1" u="sng" dirty="0">
                          <a:solidFill>
                            <a:srgbClr val="FF00FF"/>
                          </a:solidFill>
                          <a:effectLst/>
                        </a:rPr>
                        <a:t>p</a:t>
                      </a:r>
                      <a:r>
                        <a:rPr lang="en-US" sz="2000" b="1" u="sng" spc="5" dirty="0">
                          <a:solidFill>
                            <a:srgbClr val="FF00FF"/>
                          </a:solidFill>
                          <a:effectLst/>
                        </a:rPr>
                        <a:t>r</a:t>
                      </a:r>
                      <a:r>
                        <a:rPr lang="en-US" sz="2000" b="1" u="sng" dirty="0">
                          <a:solidFill>
                            <a:srgbClr val="FF00FF"/>
                          </a:solidFill>
                          <a:effectLst/>
                        </a:rPr>
                        <a:t>e</a:t>
                      </a:r>
                      <a:r>
                        <a:rPr lang="en-US" sz="2000" b="1" u="sng" spc="5" dirty="0">
                          <a:solidFill>
                            <a:srgbClr val="FF00FF"/>
                          </a:solidFill>
                          <a:effectLst/>
                        </a:rPr>
                        <a:t>s</a:t>
                      </a:r>
                      <a:r>
                        <a:rPr lang="en-US" sz="2000" b="1" u="sng" dirty="0">
                          <a:solidFill>
                            <a:srgbClr val="FF00FF"/>
                          </a:solidFill>
                          <a:effectLst/>
                        </a:rPr>
                        <a:t>ent</a:t>
                      </a:r>
                      <a:r>
                        <a:rPr lang="en-US" sz="2000" b="1" u="sng" spc="10" dirty="0">
                          <a:solidFill>
                            <a:srgbClr val="FF00FF"/>
                          </a:solidFill>
                          <a:effectLst/>
                        </a:rPr>
                        <a:t>e</a:t>
                      </a:r>
                      <a:r>
                        <a:rPr lang="en-US" sz="2000" b="1" u="sng" dirty="0">
                          <a:solidFill>
                            <a:srgbClr val="FF00FF"/>
                          </a:solidFill>
                          <a:effectLst/>
                        </a:rPr>
                        <a:t>d</a:t>
                      </a:r>
                      <a:r>
                        <a:rPr lang="en-US" sz="2000" b="1" u="sng" spc="-35" dirty="0">
                          <a:solidFill>
                            <a:srgbClr val="FF00FF"/>
                          </a:solidFill>
                          <a:effectLst/>
                        </a:rPr>
                        <a:t> </a:t>
                      </a:r>
                      <a:r>
                        <a:rPr lang="en-US" sz="2000" b="1" u="sng" dirty="0">
                          <a:solidFill>
                            <a:srgbClr val="FF00FF"/>
                          </a:solidFill>
                          <a:effectLst/>
                        </a:rPr>
                        <a:t>w</a:t>
                      </a:r>
                      <a:r>
                        <a:rPr lang="en-US" sz="2000" b="1" u="sng" spc="-5" dirty="0">
                          <a:solidFill>
                            <a:srgbClr val="FF00FF"/>
                          </a:solidFill>
                          <a:effectLst/>
                        </a:rPr>
                        <a:t>i</a:t>
                      </a:r>
                      <a:r>
                        <a:rPr lang="en-US" sz="2000" b="1" u="sng" dirty="0">
                          <a:solidFill>
                            <a:srgbClr val="FF00FF"/>
                          </a:solidFill>
                          <a:effectLst/>
                        </a:rPr>
                        <a:t>th</a:t>
                      </a:r>
                      <a:r>
                        <a:rPr lang="en-US" sz="2000" b="1" u="sng" spc="-10" dirty="0">
                          <a:solidFill>
                            <a:srgbClr val="FF00FF"/>
                          </a:solidFill>
                          <a:effectLst/>
                        </a:rPr>
                        <a:t> </a:t>
                      </a:r>
                      <a:r>
                        <a:rPr lang="en-US" sz="2000" b="1" u="sng" spc="-5" dirty="0">
                          <a:solidFill>
                            <a:srgbClr val="FF00FF"/>
                          </a:solidFill>
                          <a:effectLst/>
                        </a:rPr>
                        <a:t>l</a:t>
                      </a:r>
                      <a:r>
                        <a:rPr lang="en-US" sz="2000" b="1" u="sng" dirty="0">
                          <a:solidFill>
                            <a:srgbClr val="FF00FF"/>
                          </a:solidFill>
                          <a:effectLst/>
                        </a:rPr>
                        <a:t>o</a:t>
                      </a:r>
                      <a:r>
                        <a:rPr lang="en-US" sz="2000" b="1" u="sng" spc="10" dirty="0">
                          <a:solidFill>
                            <a:srgbClr val="FF00FF"/>
                          </a:solidFill>
                          <a:effectLst/>
                        </a:rPr>
                        <a:t>g</a:t>
                      </a:r>
                      <a:r>
                        <a:rPr lang="en-US" sz="2000" b="1" u="sng" spc="-5" dirty="0">
                          <a:solidFill>
                            <a:srgbClr val="FF00FF"/>
                          </a:solidFill>
                          <a:effectLst/>
                        </a:rPr>
                        <a:t>i</a:t>
                      </a:r>
                      <a:r>
                        <a:rPr lang="en-US" sz="2000" b="1" u="sng" spc="5" dirty="0">
                          <a:solidFill>
                            <a:srgbClr val="FF00FF"/>
                          </a:solidFill>
                          <a:effectLst/>
                        </a:rPr>
                        <a:t>c</a:t>
                      </a:r>
                      <a:r>
                        <a:rPr lang="en-US" sz="2000" b="1" u="sng" dirty="0">
                          <a:solidFill>
                            <a:srgbClr val="FF00FF"/>
                          </a:solidFill>
                          <a:effectLst/>
                        </a:rPr>
                        <a:t>al</a:t>
                      </a:r>
                      <a:r>
                        <a:rPr lang="en-US" sz="2000" b="1" u="sng" spc="-25" dirty="0">
                          <a:solidFill>
                            <a:srgbClr val="FF00FF"/>
                          </a:solidFill>
                          <a:effectLst/>
                        </a:rPr>
                        <a:t> </a:t>
                      </a:r>
                      <a:r>
                        <a:rPr lang="en-US" sz="2000" b="1" u="sng" spc="5" dirty="0">
                          <a:solidFill>
                            <a:srgbClr val="FF00FF"/>
                          </a:solidFill>
                          <a:effectLst/>
                        </a:rPr>
                        <a:t>r</a:t>
                      </a:r>
                      <a:r>
                        <a:rPr lang="en-US" sz="2000" b="1" u="sng" dirty="0">
                          <a:solidFill>
                            <a:srgbClr val="FF00FF"/>
                          </a:solidFill>
                          <a:effectLst/>
                        </a:rPr>
                        <a:t>ea</a:t>
                      </a:r>
                      <a:r>
                        <a:rPr lang="en-US" sz="2000" b="1" u="sng" spc="20" dirty="0">
                          <a:solidFill>
                            <a:srgbClr val="FF00FF"/>
                          </a:solidFill>
                          <a:effectLst/>
                        </a:rPr>
                        <a:t>s</a:t>
                      </a:r>
                      <a:r>
                        <a:rPr lang="en-US" sz="2000" b="1" u="sng" dirty="0">
                          <a:solidFill>
                            <a:srgbClr val="FF00FF"/>
                          </a:solidFill>
                          <a:effectLst/>
                        </a:rPr>
                        <a:t>on</a:t>
                      </a:r>
                      <a:r>
                        <a:rPr lang="en-US" sz="2000" b="1" u="sng" spc="5" dirty="0">
                          <a:solidFill>
                            <a:srgbClr val="FF00FF"/>
                          </a:solidFill>
                          <a:effectLst/>
                        </a:rPr>
                        <a:t>i</a:t>
                      </a:r>
                      <a:r>
                        <a:rPr lang="en-US" sz="2000" b="1" u="sng" dirty="0">
                          <a:solidFill>
                            <a:srgbClr val="FF00FF"/>
                          </a:solidFill>
                          <a:effectLst/>
                        </a:rPr>
                        <a:t>ng</a:t>
                      </a:r>
                      <a:r>
                        <a:rPr lang="en-US" sz="2000" b="1" u="sng" spc="-50" dirty="0">
                          <a:solidFill>
                            <a:srgbClr val="FF00FF"/>
                          </a:solidFill>
                          <a:effectLst/>
                        </a:rPr>
                        <a:t> </a:t>
                      </a:r>
                      <a:r>
                        <a:rPr lang="en-US" sz="2000" b="1" u="sng" spc="10" dirty="0">
                          <a:solidFill>
                            <a:srgbClr val="FF00FF"/>
                          </a:solidFill>
                          <a:effectLst/>
                        </a:rPr>
                        <a:t>a</a:t>
                      </a:r>
                      <a:r>
                        <a:rPr lang="en-US" sz="2000" b="1" u="sng" dirty="0">
                          <a:solidFill>
                            <a:srgbClr val="FF00FF"/>
                          </a:solidFill>
                          <a:effectLst/>
                        </a:rPr>
                        <a:t>nd</a:t>
                      </a:r>
                      <a:r>
                        <a:rPr lang="en-US" sz="2000" b="1" u="sng" spc="-20" dirty="0">
                          <a:solidFill>
                            <a:srgbClr val="FF00FF"/>
                          </a:solidFill>
                          <a:effectLst/>
                        </a:rPr>
                        <a:t> </a:t>
                      </a:r>
                      <a:r>
                        <a:rPr lang="en-US" sz="2000" b="1" u="sng" spc="5" dirty="0">
                          <a:solidFill>
                            <a:srgbClr val="FF00FF"/>
                          </a:solidFill>
                          <a:effectLst/>
                        </a:rPr>
                        <a:t>r</a:t>
                      </a:r>
                      <a:r>
                        <a:rPr lang="en-US" sz="2000" b="1" u="sng" spc="10" dirty="0">
                          <a:solidFill>
                            <a:srgbClr val="FF00FF"/>
                          </a:solidFill>
                          <a:effectLst/>
                        </a:rPr>
                        <a:t>e</a:t>
                      </a:r>
                      <a:r>
                        <a:rPr lang="en-US" sz="2000" b="1" u="sng" spc="-5" dirty="0">
                          <a:solidFill>
                            <a:srgbClr val="FF00FF"/>
                          </a:solidFill>
                          <a:effectLst/>
                        </a:rPr>
                        <a:t>l</a:t>
                      </a:r>
                      <a:r>
                        <a:rPr lang="en-US" sz="2000" b="1" u="sng" spc="10" dirty="0">
                          <a:solidFill>
                            <a:srgbClr val="FF00FF"/>
                          </a:solidFill>
                          <a:effectLst/>
                        </a:rPr>
                        <a:t>e</a:t>
                      </a:r>
                      <a:r>
                        <a:rPr lang="en-US" sz="2000" b="1" u="sng" spc="-5" dirty="0">
                          <a:solidFill>
                            <a:srgbClr val="FF00FF"/>
                          </a:solidFill>
                          <a:effectLst/>
                        </a:rPr>
                        <a:t>v</a:t>
                      </a:r>
                      <a:r>
                        <a:rPr lang="en-US" sz="2000" b="1" u="sng" spc="10" dirty="0">
                          <a:solidFill>
                            <a:srgbClr val="FF00FF"/>
                          </a:solidFill>
                          <a:effectLst/>
                        </a:rPr>
                        <a:t>a</a:t>
                      </a:r>
                      <a:r>
                        <a:rPr lang="en-US" sz="2000" b="1" u="sng" dirty="0">
                          <a:solidFill>
                            <a:srgbClr val="FF00FF"/>
                          </a:solidFill>
                          <a:effectLst/>
                        </a:rPr>
                        <a:t>nt</a:t>
                      </a:r>
                      <a:r>
                        <a:rPr lang="en-US" sz="2000" b="1" u="sng" spc="-40" dirty="0">
                          <a:solidFill>
                            <a:srgbClr val="FF00FF"/>
                          </a:solidFill>
                          <a:effectLst/>
                        </a:rPr>
                        <a:t> </a:t>
                      </a:r>
                      <a:r>
                        <a:rPr lang="en-US" sz="2000" b="1" u="sng" spc="10" dirty="0">
                          <a:solidFill>
                            <a:srgbClr val="FF00FF"/>
                          </a:solidFill>
                          <a:effectLst/>
                        </a:rPr>
                        <a:t>d</a:t>
                      </a:r>
                      <a:r>
                        <a:rPr lang="en-US" sz="2000" b="1" u="sng" dirty="0">
                          <a:solidFill>
                            <a:srgbClr val="FF00FF"/>
                          </a:solidFill>
                          <a:effectLst/>
                        </a:rPr>
                        <a:t>ata</a:t>
                      </a:r>
                      <a:r>
                        <a:rPr lang="en-US" sz="2000" b="1" u="sng" spc="-25" dirty="0">
                          <a:solidFill>
                            <a:srgbClr val="FF00FF"/>
                          </a:solidFill>
                          <a:effectLst/>
                        </a:rPr>
                        <a:t> </a:t>
                      </a:r>
                      <a:r>
                        <a:rPr lang="en-US" sz="2000" b="1" u="sng" spc="10" dirty="0">
                          <a:solidFill>
                            <a:srgbClr val="FF00FF"/>
                          </a:solidFill>
                          <a:effectLst/>
                        </a:rPr>
                        <a:t>t</a:t>
                      </a:r>
                      <a:r>
                        <a:rPr lang="en-US" sz="2000" b="1" u="sng" dirty="0">
                          <a:solidFill>
                            <a:srgbClr val="FF00FF"/>
                          </a:solidFill>
                          <a:effectLst/>
                        </a:rPr>
                        <a:t>o </a:t>
                      </a:r>
                      <a:r>
                        <a:rPr lang="en-US" sz="2000" b="1" u="sng" spc="5" dirty="0">
                          <a:solidFill>
                            <a:srgbClr val="FF00FF"/>
                          </a:solidFill>
                          <a:effectLst/>
                        </a:rPr>
                        <a:t>s</a:t>
                      </a:r>
                      <a:r>
                        <a:rPr lang="en-US" sz="2000" b="1" u="sng" dirty="0">
                          <a:solidFill>
                            <a:srgbClr val="FF00FF"/>
                          </a:solidFill>
                          <a:effectLst/>
                        </a:rPr>
                        <a:t>uppo</a:t>
                      </a:r>
                      <a:r>
                        <a:rPr lang="en-US" sz="2000" b="1" u="sng" spc="5" dirty="0">
                          <a:solidFill>
                            <a:srgbClr val="FF00FF"/>
                          </a:solidFill>
                          <a:effectLst/>
                        </a:rPr>
                        <a:t>r</a:t>
                      </a:r>
                      <a:r>
                        <a:rPr lang="en-US" sz="2000" b="1" u="sng" dirty="0">
                          <a:solidFill>
                            <a:srgbClr val="FF00FF"/>
                          </a:solidFill>
                          <a:effectLst/>
                        </a:rPr>
                        <a:t>t</a:t>
                      </a:r>
                      <a:r>
                        <a:rPr lang="en-US" sz="2000" b="1" u="sng" spc="-40" dirty="0">
                          <a:solidFill>
                            <a:srgbClr val="FF00FF"/>
                          </a:solidFill>
                          <a:effectLst/>
                        </a:rPr>
                        <a:t> </a:t>
                      </a:r>
                      <a:r>
                        <a:rPr lang="en-US" sz="2000" b="1" u="sng" spc="10" dirty="0">
                          <a:solidFill>
                            <a:srgbClr val="FF00FF"/>
                          </a:solidFill>
                          <a:effectLst/>
                        </a:rPr>
                        <a:t>t</a:t>
                      </a:r>
                      <a:r>
                        <a:rPr lang="en-US" sz="2000" b="1" u="sng" dirty="0">
                          <a:solidFill>
                            <a:srgbClr val="FF00FF"/>
                          </a:solidFill>
                          <a:effectLst/>
                        </a:rPr>
                        <a:t>he</a:t>
                      </a:r>
                      <a:r>
                        <a:rPr lang="en-US" sz="2000" b="1" u="sng" spc="-5" dirty="0">
                          <a:solidFill>
                            <a:srgbClr val="FF00FF"/>
                          </a:solidFill>
                          <a:effectLst/>
                        </a:rPr>
                        <a:t> </a:t>
                      </a:r>
                      <a:r>
                        <a:rPr lang="en-US" sz="2000" b="1" u="sng" spc="5" dirty="0">
                          <a:solidFill>
                            <a:srgbClr val="FF00FF"/>
                          </a:solidFill>
                          <a:effectLst/>
                        </a:rPr>
                        <a:t>cl</a:t>
                      </a:r>
                      <a:r>
                        <a:rPr lang="en-US" sz="2000" b="1" u="sng" dirty="0">
                          <a:solidFill>
                            <a:srgbClr val="FF00FF"/>
                          </a:solidFill>
                          <a:effectLst/>
                        </a:rPr>
                        <a:t>a</a:t>
                      </a:r>
                      <a:r>
                        <a:rPr lang="en-US" sz="2000" b="1" u="sng" spc="-5" dirty="0">
                          <a:solidFill>
                            <a:srgbClr val="FF00FF"/>
                          </a:solidFill>
                          <a:effectLst/>
                        </a:rPr>
                        <a:t>i</a:t>
                      </a:r>
                      <a:r>
                        <a:rPr lang="en-US" sz="2000" b="1" u="sng" spc="20" dirty="0">
                          <a:solidFill>
                            <a:srgbClr val="FF00FF"/>
                          </a:solidFill>
                          <a:effectLst/>
                        </a:rPr>
                        <a:t>m</a:t>
                      </a:r>
                      <a:r>
                        <a:rPr lang="en-US" sz="2000" b="1" u="sng" dirty="0">
                          <a:solidFill>
                            <a:srgbClr val="FF00FF"/>
                          </a:solidFill>
                          <a:effectLst/>
                        </a:rPr>
                        <a:t>.</a:t>
                      </a:r>
                      <a:r>
                        <a:rPr lang="en-US" sz="2000" b="1" u="sng" spc="-30" dirty="0">
                          <a:solidFill>
                            <a:srgbClr val="FF00FF"/>
                          </a:solidFill>
                          <a:effectLst/>
                        </a:rPr>
                        <a:t> </a:t>
                      </a:r>
                      <a:r>
                        <a:rPr lang="en-US" sz="2000" b="1" u="sng" dirty="0">
                          <a:solidFill>
                            <a:srgbClr val="FF00FF"/>
                          </a:solidFill>
                          <a:effectLst/>
                        </a:rPr>
                        <a:t>Cohe</a:t>
                      </a:r>
                      <a:r>
                        <a:rPr lang="en-US" sz="2000" b="1" u="sng" spc="5" dirty="0">
                          <a:solidFill>
                            <a:srgbClr val="FF00FF"/>
                          </a:solidFill>
                          <a:effectLst/>
                        </a:rPr>
                        <a:t>si</a:t>
                      </a:r>
                      <a:r>
                        <a:rPr lang="en-US" sz="2000" b="1" u="sng" spc="10" dirty="0">
                          <a:solidFill>
                            <a:srgbClr val="FF00FF"/>
                          </a:solidFill>
                          <a:effectLst/>
                        </a:rPr>
                        <a:t>o</a:t>
                      </a:r>
                      <a:r>
                        <a:rPr lang="en-US" sz="2000" b="1" u="sng" dirty="0">
                          <a:solidFill>
                            <a:srgbClr val="FF00FF"/>
                          </a:solidFill>
                          <a:effectLst/>
                        </a:rPr>
                        <a:t>n</a:t>
                      </a:r>
                      <a:r>
                        <a:rPr lang="en-US" sz="2000" b="1" u="sng" spc="-45" dirty="0">
                          <a:solidFill>
                            <a:srgbClr val="FF00FF"/>
                          </a:solidFill>
                          <a:effectLst/>
                        </a:rPr>
                        <a:t> </a:t>
                      </a:r>
                      <a:r>
                        <a:rPr lang="en-US" sz="2000" b="1" u="sng" dirty="0">
                          <a:solidFill>
                            <a:srgbClr val="FF00FF"/>
                          </a:solidFill>
                          <a:effectLst/>
                        </a:rPr>
                        <a:t>a</a:t>
                      </a:r>
                      <a:r>
                        <a:rPr lang="en-US" sz="2000" b="1" u="sng" spc="10" dirty="0">
                          <a:solidFill>
                            <a:srgbClr val="FF00FF"/>
                          </a:solidFill>
                          <a:effectLst/>
                        </a:rPr>
                        <a:t>n</a:t>
                      </a:r>
                      <a:r>
                        <a:rPr lang="en-US" sz="2000" b="1" u="sng" dirty="0">
                          <a:solidFill>
                            <a:srgbClr val="FF00FF"/>
                          </a:solidFill>
                          <a:effectLst/>
                        </a:rPr>
                        <a:t>d</a:t>
                      </a:r>
                      <a:r>
                        <a:rPr lang="en-US" sz="2000" b="1" u="sng" spc="-20" dirty="0">
                          <a:solidFill>
                            <a:srgbClr val="FF00FF"/>
                          </a:solidFill>
                          <a:effectLst/>
                        </a:rPr>
                        <a:t> </a:t>
                      </a:r>
                      <a:r>
                        <a:rPr lang="en-US" sz="2000" b="1" u="sng" spc="5" dirty="0">
                          <a:solidFill>
                            <a:srgbClr val="FF00FF"/>
                          </a:solidFill>
                          <a:effectLst/>
                        </a:rPr>
                        <a:t>c</a:t>
                      </a:r>
                      <a:r>
                        <a:rPr lang="en-US" sz="2000" b="1" u="sng" spc="-5" dirty="0">
                          <a:solidFill>
                            <a:srgbClr val="FF00FF"/>
                          </a:solidFill>
                          <a:effectLst/>
                        </a:rPr>
                        <a:t>l</a:t>
                      </a:r>
                      <a:r>
                        <a:rPr lang="en-US" sz="2000" b="1" u="sng" dirty="0">
                          <a:solidFill>
                            <a:srgbClr val="FF00FF"/>
                          </a:solidFill>
                          <a:effectLst/>
                        </a:rPr>
                        <a:t>a</a:t>
                      </a:r>
                      <a:r>
                        <a:rPr lang="en-US" sz="2000" b="1" u="sng" spc="15" dirty="0">
                          <a:solidFill>
                            <a:srgbClr val="FF00FF"/>
                          </a:solidFill>
                          <a:effectLst/>
                        </a:rPr>
                        <a:t>r</a:t>
                      </a:r>
                      <a:r>
                        <a:rPr lang="en-US" sz="2000" b="1" u="sng" spc="-5" dirty="0">
                          <a:solidFill>
                            <a:srgbClr val="FF00FF"/>
                          </a:solidFill>
                          <a:effectLst/>
                        </a:rPr>
                        <a:t>i</a:t>
                      </a:r>
                      <a:r>
                        <a:rPr lang="en-US" sz="2000" b="1" u="sng" spc="10" dirty="0">
                          <a:solidFill>
                            <a:srgbClr val="FF00FF"/>
                          </a:solidFill>
                          <a:effectLst/>
                        </a:rPr>
                        <a:t>f</a:t>
                      </a:r>
                      <a:r>
                        <a:rPr lang="en-US" sz="2000" b="1" u="sng" spc="-5" dirty="0">
                          <a:solidFill>
                            <a:srgbClr val="FF00FF"/>
                          </a:solidFill>
                          <a:effectLst/>
                        </a:rPr>
                        <a:t>i</a:t>
                      </a:r>
                      <a:r>
                        <a:rPr lang="en-US" sz="2000" b="1" u="sng" spc="5" dirty="0">
                          <a:solidFill>
                            <a:srgbClr val="FF00FF"/>
                          </a:solidFill>
                          <a:effectLst/>
                        </a:rPr>
                        <a:t>c</a:t>
                      </a:r>
                      <a:r>
                        <a:rPr lang="en-US" sz="2000" b="1" u="sng" dirty="0">
                          <a:solidFill>
                            <a:srgbClr val="FF00FF"/>
                          </a:solidFill>
                          <a:effectLst/>
                        </a:rPr>
                        <a:t>at</a:t>
                      </a:r>
                      <a:r>
                        <a:rPr lang="en-US" sz="2000" b="1" u="sng" spc="-5" dirty="0">
                          <a:solidFill>
                            <a:srgbClr val="FF00FF"/>
                          </a:solidFill>
                          <a:effectLst/>
                        </a:rPr>
                        <a:t>i</a:t>
                      </a:r>
                      <a:r>
                        <a:rPr lang="en-US" sz="2000" b="1" u="sng" spc="10" dirty="0">
                          <a:solidFill>
                            <a:srgbClr val="FF00FF"/>
                          </a:solidFill>
                          <a:effectLst/>
                        </a:rPr>
                        <a:t>o</a:t>
                      </a:r>
                      <a:r>
                        <a:rPr lang="en-US" sz="2000" b="1" u="sng" dirty="0">
                          <a:solidFill>
                            <a:srgbClr val="FF00FF"/>
                          </a:solidFill>
                          <a:effectLst/>
                        </a:rPr>
                        <a:t>n</a:t>
                      </a:r>
                      <a:r>
                        <a:rPr lang="en-US" sz="2000" b="1" u="sng" spc="-55" dirty="0">
                          <a:solidFill>
                            <a:srgbClr val="FF00FF"/>
                          </a:solidFill>
                          <a:effectLst/>
                        </a:rPr>
                        <a:t> </a:t>
                      </a:r>
                      <a:r>
                        <a:rPr lang="en-US" sz="2000" b="1" u="sng" dirty="0">
                          <a:solidFill>
                            <a:srgbClr val="FF00FF"/>
                          </a:solidFill>
                          <a:effectLst/>
                        </a:rPr>
                        <a:t>of </a:t>
                      </a:r>
                      <a:r>
                        <a:rPr lang="en-US" sz="2000" b="1" u="sng" spc="5" dirty="0">
                          <a:solidFill>
                            <a:srgbClr val="FF00FF"/>
                          </a:solidFill>
                          <a:effectLst/>
                        </a:rPr>
                        <a:t>c</a:t>
                      </a:r>
                      <a:r>
                        <a:rPr lang="en-US" sz="2000" b="1" u="sng" spc="-5" dirty="0">
                          <a:solidFill>
                            <a:srgbClr val="FF00FF"/>
                          </a:solidFill>
                          <a:effectLst/>
                        </a:rPr>
                        <a:t>l</a:t>
                      </a:r>
                      <a:r>
                        <a:rPr lang="en-US" sz="2000" b="1" u="sng" dirty="0">
                          <a:solidFill>
                            <a:srgbClr val="FF00FF"/>
                          </a:solidFill>
                          <a:effectLst/>
                        </a:rPr>
                        <a:t>a</a:t>
                      </a:r>
                      <a:r>
                        <a:rPr lang="en-US" sz="2000" b="1" u="sng" spc="-5" dirty="0">
                          <a:solidFill>
                            <a:srgbClr val="FF00FF"/>
                          </a:solidFill>
                          <a:effectLst/>
                        </a:rPr>
                        <a:t>i</a:t>
                      </a:r>
                      <a:r>
                        <a:rPr lang="en-US" sz="2000" b="1" u="sng" spc="20" dirty="0">
                          <a:solidFill>
                            <a:srgbClr val="FF00FF"/>
                          </a:solidFill>
                          <a:effectLst/>
                        </a:rPr>
                        <a:t>m</a:t>
                      </a:r>
                      <a:r>
                        <a:rPr lang="en-US" sz="2000" b="1" u="sng" dirty="0">
                          <a:solidFill>
                            <a:srgbClr val="FF00FF"/>
                          </a:solidFill>
                          <a:effectLst/>
                        </a:rPr>
                        <a:t>s</a:t>
                      </a:r>
                      <a:r>
                        <a:rPr lang="en-US" sz="2000" b="1" u="sng" spc="-25" dirty="0">
                          <a:solidFill>
                            <a:srgbClr val="FF00FF"/>
                          </a:solidFill>
                          <a:effectLst/>
                        </a:rPr>
                        <a:t> </a:t>
                      </a:r>
                      <a:r>
                        <a:rPr lang="en-US" sz="2000" b="1" u="sng" dirty="0">
                          <a:solidFill>
                            <a:srgbClr val="FF00FF"/>
                          </a:solidFill>
                          <a:effectLst/>
                        </a:rPr>
                        <a:t>a</a:t>
                      </a:r>
                      <a:r>
                        <a:rPr lang="en-US" sz="2000" b="1" u="sng" spc="5" dirty="0">
                          <a:solidFill>
                            <a:srgbClr val="FF00FF"/>
                          </a:solidFill>
                          <a:effectLst/>
                        </a:rPr>
                        <a:t>r</a:t>
                      </a:r>
                      <a:r>
                        <a:rPr lang="en-US" sz="2000" b="1" u="sng" dirty="0">
                          <a:solidFill>
                            <a:srgbClr val="FF00FF"/>
                          </a:solidFill>
                          <a:effectLst/>
                        </a:rPr>
                        <a:t>e</a:t>
                      </a:r>
                      <a:r>
                        <a:rPr lang="en-US" sz="2000" b="1" u="sng" spc="-15" dirty="0">
                          <a:solidFill>
                            <a:srgbClr val="FF00FF"/>
                          </a:solidFill>
                          <a:effectLst/>
                        </a:rPr>
                        <a:t> </a:t>
                      </a:r>
                      <a:r>
                        <a:rPr lang="en-US" sz="2000" b="1" u="sng" spc="5" dirty="0">
                          <a:solidFill>
                            <a:srgbClr val="FF00FF"/>
                          </a:solidFill>
                          <a:effectLst/>
                        </a:rPr>
                        <a:t>cr</a:t>
                      </a:r>
                      <a:r>
                        <a:rPr lang="en-US" sz="2000" b="1" u="sng" dirty="0">
                          <a:solidFill>
                            <a:srgbClr val="FF00FF"/>
                          </a:solidFill>
                          <a:effectLst/>
                        </a:rPr>
                        <a:t>eated</a:t>
                      </a:r>
                      <a:r>
                        <a:rPr lang="en-US" sz="2000" b="1" u="sng" spc="-25" dirty="0">
                          <a:solidFill>
                            <a:srgbClr val="FF00FF"/>
                          </a:solidFill>
                          <a:effectLst/>
                        </a:rPr>
                        <a:t> </a:t>
                      </a:r>
                      <a:r>
                        <a:rPr lang="en-US" sz="2000" b="1" u="sng" dirty="0">
                          <a:solidFill>
                            <a:srgbClr val="FF00FF"/>
                          </a:solidFill>
                          <a:effectLst/>
                        </a:rPr>
                        <a:t>w</a:t>
                      </a:r>
                      <a:r>
                        <a:rPr lang="en-US" sz="2000" b="1" u="sng" spc="-5" dirty="0">
                          <a:solidFill>
                            <a:srgbClr val="FF00FF"/>
                          </a:solidFill>
                          <a:effectLst/>
                        </a:rPr>
                        <a:t>i</a:t>
                      </a:r>
                      <a:r>
                        <a:rPr lang="en-US" sz="2000" b="1" u="sng" dirty="0">
                          <a:solidFill>
                            <a:srgbClr val="FF00FF"/>
                          </a:solidFill>
                          <a:effectLst/>
                        </a:rPr>
                        <a:t>th</a:t>
                      </a:r>
                      <a:r>
                        <a:rPr lang="en-US" sz="2000" b="1" u="sng" spc="-10" dirty="0">
                          <a:solidFill>
                            <a:srgbClr val="FF00FF"/>
                          </a:solidFill>
                          <a:effectLst/>
                        </a:rPr>
                        <a:t> </a:t>
                      </a:r>
                      <a:r>
                        <a:rPr lang="en-US" sz="2000" b="1" u="sng" dirty="0">
                          <a:solidFill>
                            <a:srgbClr val="FF00FF"/>
                          </a:solidFill>
                          <a:effectLst/>
                        </a:rPr>
                        <a:t>e</a:t>
                      </a:r>
                      <a:r>
                        <a:rPr lang="en-US" sz="2000" b="1" u="sng" spc="10" dirty="0">
                          <a:solidFill>
                            <a:srgbClr val="FF00FF"/>
                          </a:solidFill>
                          <a:effectLst/>
                        </a:rPr>
                        <a:t>ff</a:t>
                      </a:r>
                      <a:r>
                        <a:rPr lang="en-US" sz="2000" b="1" u="sng" dirty="0">
                          <a:solidFill>
                            <a:srgbClr val="FF00FF"/>
                          </a:solidFill>
                          <a:effectLst/>
                        </a:rPr>
                        <a:t>e</a:t>
                      </a:r>
                      <a:r>
                        <a:rPr lang="en-US" sz="2000" b="1" u="sng" spc="5" dirty="0">
                          <a:solidFill>
                            <a:srgbClr val="FF00FF"/>
                          </a:solidFill>
                          <a:effectLst/>
                        </a:rPr>
                        <a:t>c</a:t>
                      </a:r>
                      <a:r>
                        <a:rPr lang="en-US" sz="2000" b="1" u="sng" dirty="0">
                          <a:solidFill>
                            <a:srgbClr val="FF00FF"/>
                          </a:solidFill>
                          <a:effectLst/>
                        </a:rPr>
                        <a:t>t</a:t>
                      </a:r>
                      <a:r>
                        <a:rPr lang="en-US" sz="2000" b="1" u="sng" spc="-5" dirty="0">
                          <a:solidFill>
                            <a:srgbClr val="FF00FF"/>
                          </a:solidFill>
                          <a:effectLst/>
                        </a:rPr>
                        <a:t>iv</a:t>
                      </a:r>
                      <a:r>
                        <a:rPr lang="en-US" sz="2000" b="1" u="sng" dirty="0">
                          <a:solidFill>
                            <a:srgbClr val="FF00FF"/>
                          </a:solidFill>
                          <a:effectLst/>
                        </a:rPr>
                        <a:t>e</a:t>
                      </a:r>
                      <a:r>
                        <a:rPr lang="en-US" sz="2000" b="1" u="sng" spc="-25" dirty="0">
                          <a:solidFill>
                            <a:srgbClr val="FF00FF"/>
                          </a:solidFill>
                          <a:effectLst/>
                        </a:rPr>
                        <a:t> </a:t>
                      </a:r>
                      <a:r>
                        <a:rPr lang="en-US" sz="2000" b="1" u="sng" dirty="0">
                          <a:solidFill>
                            <a:srgbClr val="FF00FF"/>
                          </a:solidFill>
                          <a:effectLst/>
                        </a:rPr>
                        <a:t>wo</a:t>
                      </a:r>
                      <a:r>
                        <a:rPr lang="en-US" sz="2000" b="1" u="sng" spc="5" dirty="0">
                          <a:solidFill>
                            <a:srgbClr val="FF00FF"/>
                          </a:solidFill>
                          <a:effectLst/>
                        </a:rPr>
                        <a:t>r</a:t>
                      </a:r>
                      <a:r>
                        <a:rPr lang="en-US" sz="2000" b="1" u="sng" dirty="0">
                          <a:solidFill>
                            <a:srgbClr val="FF00FF"/>
                          </a:solidFill>
                          <a:effectLst/>
                        </a:rPr>
                        <a:t>d</a:t>
                      </a:r>
                      <a:r>
                        <a:rPr lang="en-US" sz="2000" b="1" u="sng" spc="-10" dirty="0">
                          <a:solidFill>
                            <a:srgbClr val="FF00FF"/>
                          </a:solidFill>
                          <a:effectLst/>
                        </a:rPr>
                        <a:t> </a:t>
                      </a:r>
                      <a:r>
                        <a:rPr lang="en-US" sz="2000" b="1" u="sng" spc="5" dirty="0">
                          <a:solidFill>
                            <a:srgbClr val="FF00FF"/>
                          </a:solidFill>
                          <a:effectLst/>
                        </a:rPr>
                        <a:t>c</a:t>
                      </a:r>
                      <a:r>
                        <a:rPr lang="en-US" sz="2000" b="1" u="sng" dirty="0">
                          <a:solidFill>
                            <a:srgbClr val="FF00FF"/>
                          </a:solidFill>
                          <a:effectLst/>
                        </a:rPr>
                        <a:t>ho</a:t>
                      </a:r>
                      <a:r>
                        <a:rPr lang="en-US" sz="2000" b="1" u="sng" spc="-5" dirty="0">
                          <a:solidFill>
                            <a:srgbClr val="FF00FF"/>
                          </a:solidFill>
                          <a:effectLst/>
                        </a:rPr>
                        <a:t>i</a:t>
                      </a:r>
                      <a:r>
                        <a:rPr lang="en-US" sz="2000" b="1" u="sng" spc="5" dirty="0">
                          <a:solidFill>
                            <a:srgbClr val="FF00FF"/>
                          </a:solidFill>
                          <a:effectLst/>
                        </a:rPr>
                        <a:t>c</a:t>
                      </a:r>
                      <a:r>
                        <a:rPr lang="en-US" sz="2000" b="1" u="sng" dirty="0">
                          <a:solidFill>
                            <a:srgbClr val="FF00FF"/>
                          </a:solidFill>
                          <a:effectLst/>
                        </a:rPr>
                        <a:t>e</a:t>
                      </a:r>
                      <a:r>
                        <a:rPr lang="en-US" sz="2000" b="1" u="sng" spc="-35" dirty="0">
                          <a:solidFill>
                            <a:srgbClr val="FF00FF"/>
                          </a:solidFill>
                          <a:effectLst/>
                        </a:rPr>
                        <a:t> </a:t>
                      </a:r>
                      <a:r>
                        <a:rPr lang="en-US" sz="2000" b="1" u="sng" spc="10" dirty="0">
                          <a:solidFill>
                            <a:srgbClr val="FF00FF"/>
                          </a:solidFill>
                          <a:effectLst/>
                        </a:rPr>
                        <a:t>a</a:t>
                      </a:r>
                      <a:r>
                        <a:rPr lang="en-US" sz="2000" b="1" u="sng" dirty="0">
                          <a:solidFill>
                            <a:srgbClr val="FF00FF"/>
                          </a:solidFill>
                          <a:effectLst/>
                        </a:rPr>
                        <a:t>nd</a:t>
                      </a:r>
                      <a:r>
                        <a:rPr lang="en-US" sz="2000" b="1" u="sng" spc="-5" dirty="0">
                          <a:solidFill>
                            <a:srgbClr val="FF00FF"/>
                          </a:solidFill>
                          <a:effectLst/>
                        </a:rPr>
                        <a:t> </a:t>
                      </a:r>
                      <a:r>
                        <a:rPr lang="en-US" sz="2000" b="1" u="sng" spc="-10" dirty="0">
                          <a:solidFill>
                            <a:srgbClr val="FF00FF"/>
                          </a:solidFill>
                          <a:effectLst/>
                        </a:rPr>
                        <a:t>w</a:t>
                      </a:r>
                      <a:r>
                        <a:rPr lang="en-US" sz="2000" b="1" u="sng" spc="15" dirty="0">
                          <a:solidFill>
                            <a:srgbClr val="FF00FF"/>
                          </a:solidFill>
                          <a:effectLst/>
                        </a:rPr>
                        <a:t>r</a:t>
                      </a:r>
                      <a:r>
                        <a:rPr lang="en-US" sz="2000" b="1" u="sng" spc="-5" dirty="0">
                          <a:solidFill>
                            <a:srgbClr val="FF00FF"/>
                          </a:solidFill>
                          <a:effectLst/>
                        </a:rPr>
                        <a:t>i</a:t>
                      </a:r>
                      <a:r>
                        <a:rPr lang="en-US" sz="2000" b="1" u="sng" dirty="0">
                          <a:solidFill>
                            <a:srgbClr val="FF00FF"/>
                          </a:solidFill>
                          <a:effectLst/>
                        </a:rPr>
                        <a:t>t</a:t>
                      </a:r>
                      <a:r>
                        <a:rPr lang="en-US" sz="2000" b="1" u="sng" spc="5" dirty="0">
                          <a:solidFill>
                            <a:srgbClr val="FF00FF"/>
                          </a:solidFill>
                          <a:effectLst/>
                        </a:rPr>
                        <a:t>i</a:t>
                      </a:r>
                      <a:r>
                        <a:rPr lang="en-US" sz="2000" b="1" u="sng" dirty="0">
                          <a:solidFill>
                            <a:srgbClr val="FF00FF"/>
                          </a:solidFill>
                          <a:effectLst/>
                        </a:rPr>
                        <a:t>ng</a:t>
                      </a:r>
                      <a:r>
                        <a:rPr lang="en-US" sz="2000" b="1" u="sng" spc="-35" dirty="0">
                          <a:solidFill>
                            <a:srgbClr val="FF00FF"/>
                          </a:solidFill>
                          <a:effectLst/>
                        </a:rPr>
                        <a:t> </a:t>
                      </a:r>
                      <a:r>
                        <a:rPr lang="en-US" sz="2000" b="1" u="sng" spc="5" dirty="0">
                          <a:solidFill>
                            <a:srgbClr val="FF00FF"/>
                          </a:solidFill>
                          <a:effectLst/>
                        </a:rPr>
                        <a:t>s</a:t>
                      </a:r>
                      <a:r>
                        <a:rPr lang="en-US" sz="2000" b="1" u="sng" spc="25" dirty="0">
                          <a:solidFill>
                            <a:srgbClr val="FF00FF"/>
                          </a:solidFill>
                          <a:effectLst/>
                        </a:rPr>
                        <a:t>t</a:t>
                      </a:r>
                      <a:r>
                        <a:rPr lang="en-US" sz="2000" b="1" u="sng" spc="-20" dirty="0">
                          <a:solidFill>
                            <a:srgbClr val="FF00FF"/>
                          </a:solidFill>
                          <a:effectLst/>
                        </a:rPr>
                        <a:t>y</a:t>
                      </a:r>
                      <a:r>
                        <a:rPr lang="en-US" sz="2000" b="1" u="sng" spc="5" dirty="0">
                          <a:solidFill>
                            <a:srgbClr val="FF00FF"/>
                          </a:solidFill>
                          <a:effectLst/>
                        </a:rPr>
                        <a:t>l</a:t>
                      </a:r>
                      <a:r>
                        <a:rPr lang="en-US" sz="2000" b="1" u="sng" dirty="0">
                          <a:solidFill>
                            <a:srgbClr val="FF00FF"/>
                          </a:solidFill>
                          <a:effectLst/>
                        </a:rPr>
                        <a:t>e.</a:t>
                      </a:r>
                      <a:r>
                        <a:rPr lang="en-US" sz="2000" b="1" u="sng" spc="-30" dirty="0">
                          <a:solidFill>
                            <a:srgbClr val="FF00FF"/>
                          </a:solidFill>
                          <a:effectLst/>
                        </a:rPr>
                        <a:t> </a:t>
                      </a:r>
                      <a:r>
                        <a:rPr lang="en-US" sz="2000" b="1" u="sng" dirty="0">
                          <a:solidFill>
                            <a:srgbClr val="FF00FF"/>
                          </a:solidFill>
                          <a:effectLst/>
                        </a:rPr>
                        <a:t>A</a:t>
                      </a:r>
                      <a:r>
                        <a:rPr lang="en-US" sz="2000" b="1" u="sng" spc="15" dirty="0">
                          <a:solidFill>
                            <a:srgbClr val="FF00FF"/>
                          </a:solidFill>
                          <a:effectLst/>
                        </a:rPr>
                        <a:t> </a:t>
                      </a:r>
                      <a:r>
                        <a:rPr lang="en-US" sz="2000" b="1" u="sng" spc="5" dirty="0">
                          <a:solidFill>
                            <a:srgbClr val="FF00FF"/>
                          </a:solidFill>
                          <a:effectLst/>
                        </a:rPr>
                        <a:t>s</a:t>
                      </a:r>
                      <a:r>
                        <a:rPr lang="en-US" sz="2000" b="1" u="sng" dirty="0">
                          <a:solidFill>
                            <a:srgbClr val="FF00FF"/>
                          </a:solidFill>
                          <a:effectLst/>
                        </a:rPr>
                        <a:t>ound</a:t>
                      </a:r>
                      <a:r>
                        <a:rPr lang="en-US" sz="2000" b="1" u="sng" spc="-30" dirty="0">
                          <a:solidFill>
                            <a:srgbClr val="FF00FF"/>
                          </a:solidFill>
                          <a:effectLst/>
                        </a:rPr>
                        <a:t> </a:t>
                      </a:r>
                      <a:r>
                        <a:rPr lang="en-US" sz="2000" b="1" u="sng" spc="5" dirty="0">
                          <a:solidFill>
                            <a:srgbClr val="FF00FF"/>
                          </a:solidFill>
                          <a:effectLst/>
                        </a:rPr>
                        <a:t>c</a:t>
                      </a:r>
                      <a:r>
                        <a:rPr lang="en-US" sz="2000" b="1" u="sng" spc="10" dirty="0">
                          <a:solidFill>
                            <a:srgbClr val="FF00FF"/>
                          </a:solidFill>
                          <a:effectLst/>
                        </a:rPr>
                        <a:t>o</a:t>
                      </a:r>
                      <a:r>
                        <a:rPr lang="en-US" sz="2000" b="1" u="sng" dirty="0">
                          <a:solidFill>
                            <a:srgbClr val="FF00FF"/>
                          </a:solidFill>
                          <a:effectLst/>
                        </a:rPr>
                        <a:t>n</a:t>
                      </a:r>
                      <a:r>
                        <a:rPr lang="en-US" sz="2000" b="1" u="sng" spc="5" dirty="0">
                          <a:solidFill>
                            <a:srgbClr val="FF00FF"/>
                          </a:solidFill>
                          <a:effectLst/>
                        </a:rPr>
                        <a:t>c</a:t>
                      </a:r>
                      <a:r>
                        <a:rPr lang="en-US" sz="2000" b="1" u="sng" spc="-5" dirty="0">
                          <a:solidFill>
                            <a:srgbClr val="FF00FF"/>
                          </a:solidFill>
                          <a:effectLst/>
                        </a:rPr>
                        <a:t>l</a:t>
                      </a:r>
                      <a:r>
                        <a:rPr lang="en-US" sz="2000" b="1" u="sng" dirty="0">
                          <a:solidFill>
                            <a:srgbClr val="FF00FF"/>
                          </a:solidFill>
                          <a:effectLst/>
                        </a:rPr>
                        <a:t>u</a:t>
                      </a:r>
                      <a:r>
                        <a:rPr lang="en-US" sz="2000" b="1" u="sng" spc="5" dirty="0">
                          <a:solidFill>
                            <a:srgbClr val="FF00FF"/>
                          </a:solidFill>
                          <a:effectLst/>
                        </a:rPr>
                        <a:t>si</a:t>
                      </a:r>
                      <a:r>
                        <a:rPr lang="en-US" sz="2000" b="1" u="sng" dirty="0">
                          <a:solidFill>
                            <a:srgbClr val="FF00FF"/>
                          </a:solidFill>
                          <a:effectLst/>
                        </a:rPr>
                        <a:t>on</a:t>
                      </a:r>
                      <a:r>
                        <a:rPr lang="en-US" sz="2000" b="1" u="sng" spc="-50" dirty="0">
                          <a:solidFill>
                            <a:srgbClr val="FF00FF"/>
                          </a:solidFill>
                          <a:effectLst/>
                        </a:rPr>
                        <a:t> </a:t>
                      </a:r>
                      <a:r>
                        <a:rPr lang="en-US" sz="2000" b="1" u="sng" spc="5" dirty="0">
                          <a:solidFill>
                            <a:srgbClr val="FF00FF"/>
                          </a:solidFill>
                          <a:effectLst/>
                        </a:rPr>
                        <a:t>s</a:t>
                      </a:r>
                      <a:r>
                        <a:rPr lang="en-US" sz="2000" b="1" u="sng" spc="10" dirty="0">
                          <a:solidFill>
                            <a:srgbClr val="FF00FF"/>
                          </a:solidFill>
                          <a:effectLst/>
                        </a:rPr>
                        <a:t>u</a:t>
                      </a:r>
                      <a:r>
                        <a:rPr lang="en-US" sz="2000" b="1" u="sng" dirty="0">
                          <a:solidFill>
                            <a:srgbClr val="FF00FF"/>
                          </a:solidFill>
                          <a:effectLst/>
                        </a:rPr>
                        <a:t>ppo</a:t>
                      </a:r>
                      <a:r>
                        <a:rPr lang="en-US" sz="2000" b="1" u="sng" spc="5" dirty="0">
                          <a:solidFill>
                            <a:srgbClr val="FF00FF"/>
                          </a:solidFill>
                          <a:effectLst/>
                        </a:rPr>
                        <a:t>r</a:t>
                      </a:r>
                      <a:r>
                        <a:rPr lang="en-US" sz="2000" b="1" u="sng" dirty="0">
                          <a:solidFill>
                            <a:srgbClr val="FF00FF"/>
                          </a:solidFill>
                          <a:effectLst/>
                        </a:rPr>
                        <a:t>ts</a:t>
                      </a:r>
                      <a:r>
                        <a:rPr lang="en-US" sz="2000" b="1" u="sng" spc="-25" dirty="0">
                          <a:solidFill>
                            <a:srgbClr val="FF00FF"/>
                          </a:solidFill>
                          <a:effectLst/>
                        </a:rPr>
                        <a:t> </a:t>
                      </a:r>
                      <a:r>
                        <a:rPr lang="en-US" sz="2000" b="1" u="sng" dirty="0">
                          <a:solidFill>
                            <a:srgbClr val="FF00FF"/>
                          </a:solidFill>
                          <a:effectLst/>
                        </a:rPr>
                        <a:t>the</a:t>
                      </a:r>
                      <a:r>
                        <a:rPr lang="en-US" sz="2000" b="1" u="sng" spc="-20" dirty="0">
                          <a:solidFill>
                            <a:srgbClr val="FF00FF"/>
                          </a:solidFill>
                          <a:effectLst/>
                        </a:rPr>
                        <a:t> </a:t>
                      </a:r>
                      <a:r>
                        <a:rPr lang="en-US" sz="2000" b="1" u="sng" dirty="0">
                          <a:solidFill>
                            <a:srgbClr val="FF00FF"/>
                          </a:solidFill>
                          <a:effectLst/>
                        </a:rPr>
                        <a:t>a</a:t>
                      </a:r>
                      <a:r>
                        <a:rPr lang="en-US" sz="2000" b="1" u="sng" spc="5" dirty="0">
                          <a:solidFill>
                            <a:srgbClr val="FF00FF"/>
                          </a:solidFill>
                          <a:effectLst/>
                        </a:rPr>
                        <a:t>r</a:t>
                      </a:r>
                      <a:r>
                        <a:rPr lang="en-US" sz="2000" b="1" u="sng" spc="10" dirty="0">
                          <a:solidFill>
                            <a:srgbClr val="FF00FF"/>
                          </a:solidFill>
                          <a:effectLst/>
                        </a:rPr>
                        <a:t>g</a:t>
                      </a:r>
                      <a:r>
                        <a:rPr lang="en-US" sz="2000" b="1" u="sng" dirty="0">
                          <a:solidFill>
                            <a:srgbClr val="FF00FF"/>
                          </a:solidFill>
                          <a:effectLst/>
                        </a:rPr>
                        <a:t>u</a:t>
                      </a:r>
                      <a:r>
                        <a:rPr lang="en-US" sz="2000" b="1" u="sng" spc="20" dirty="0">
                          <a:solidFill>
                            <a:srgbClr val="FF00FF"/>
                          </a:solidFill>
                          <a:effectLst/>
                        </a:rPr>
                        <a:t>m</a:t>
                      </a:r>
                      <a:r>
                        <a:rPr lang="en-US" sz="2000" b="1" u="sng" dirty="0">
                          <a:solidFill>
                            <a:srgbClr val="FF00FF"/>
                          </a:solidFill>
                          <a:effectLst/>
                        </a:rPr>
                        <a:t>ent</a:t>
                      </a:r>
                      <a:r>
                        <a:rPr lang="en-US" sz="2000" b="1" u="sng" spc="-45" dirty="0">
                          <a:solidFill>
                            <a:srgbClr val="FF00FF"/>
                          </a:solidFill>
                          <a:effectLst/>
                        </a:rPr>
                        <a:t> </a:t>
                      </a:r>
                      <a:r>
                        <a:rPr lang="en-US" sz="2000" b="1" u="sng" dirty="0">
                          <a:solidFill>
                            <a:srgbClr val="FF00FF"/>
                          </a:solidFill>
                          <a:effectLst/>
                        </a:rPr>
                        <a:t>p</a:t>
                      </a:r>
                      <a:r>
                        <a:rPr lang="en-US" sz="2000" b="1" u="sng" spc="5" dirty="0">
                          <a:solidFill>
                            <a:srgbClr val="FF00FF"/>
                          </a:solidFill>
                          <a:effectLst/>
                        </a:rPr>
                        <a:t>r</a:t>
                      </a:r>
                      <a:r>
                        <a:rPr lang="en-US" sz="2000" b="1" u="sng" dirty="0">
                          <a:solidFill>
                            <a:srgbClr val="FF00FF"/>
                          </a:solidFill>
                          <a:effectLst/>
                        </a:rPr>
                        <a:t>e</a:t>
                      </a:r>
                      <a:r>
                        <a:rPr lang="en-US" sz="2000" b="1" u="sng" spc="5" dirty="0">
                          <a:solidFill>
                            <a:srgbClr val="FF00FF"/>
                          </a:solidFill>
                          <a:effectLst/>
                        </a:rPr>
                        <a:t>s</a:t>
                      </a:r>
                      <a:r>
                        <a:rPr lang="en-US" sz="2000" b="1" u="sng" dirty="0">
                          <a:solidFill>
                            <a:srgbClr val="FF00FF"/>
                          </a:solidFill>
                          <a:effectLst/>
                        </a:rPr>
                        <a:t>en</a:t>
                      </a:r>
                      <a:r>
                        <a:rPr lang="en-US" sz="2000" b="1" u="sng" spc="10" dirty="0">
                          <a:solidFill>
                            <a:srgbClr val="FF00FF"/>
                          </a:solidFill>
                          <a:effectLst/>
                        </a:rPr>
                        <a:t>t</a:t>
                      </a:r>
                      <a:r>
                        <a:rPr lang="en-US" sz="2000" b="1" u="sng" dirty="0">
                          <a:solidFill>
                            <a:srgbClr val="FF00FF"/>
                          </a:solidFill>
                          <a:effectLst/>
                        </a:rPr>
                        <a:t>ed.</a:t>
                      </a:r>
                    </a:p>
                    <a:p>
                      <a:pPr marL="0" marR="0">
                        <a:lnSpc>
                          <a:spcPts val="1100"/>
                        </a:lnSpc>
                        <a:spcBef>
                          <a:spcPts val="55"/>
                        </a:spcBef>
                        <a:spcAft>
                          <a:spcPts val="0"/>
                        </a:spcAft>
                      </a:pPr>
                      <a:r>
                        <a:rPr lang="en-US" sz="1200" u="sng" dirty="0">
                          <a:effectLst/>
                        </a:rPr>
                        <a:t> </a:t>
                      </a:r>
                    </a:p>
                    <a:p>
                      <a:pPr marL="9525" marR="0">
                        <a:spcBef>
                          <a:spcPts val="0"/>
                        </a:spcBef>
                        <a:spcAft>
                          <a:spcPts val="0"/>
                        </a:spcAft>
                      </a:pPr>
                      <a:r>
                        <a:rPr lang="en-US" sz="1200" u="sng" spc="-5" dirty="0">
                          <a:effectLst/>
                        </a:rPr>
                        <a:t>E</a:t>
                      </a:r>
                      <a:r>
                        <a:rPr lang="en-US" sz="1200" u="sng" spc="5" dirty="0">
                          <a:effectLst/>
                        </a:rPr>
                        <a:t>x</a:t>
                      </a:r>
                      <a:r>
                        <a:rPr lang="en-US" sz="1200" u="sng" dirty="0">
                          <a:effectLst/>
                        </a:rPr>
                        <a:t>a</a:t>
                      </a:r>
                      <a:r>
                        <a:rPr lang="en-US" sz="1200" u="sng" spc="20" dirty="0">
                          <a:effectLst/>
                        </a:rPr>
                        <a:t>m</a:t>
                      </a:r>
                      <a:r>
                        <a:rPr lang="en-US" sz="1200" u="sng" dirty="0">
                          <a:effectLst/>
                        </a:rPr>
                        <a:t>p</a:t>
                      </a:r>
                      <a:r>
                        <a:rPr lang="en-US" sz="1200" u="sng" spc="-5" dirty="0">
                          <a:effectLst/>
                        </a:rPr>
                        <a:t>l</a:t>
                      </a:r>
                      <a:r>
                        <a:rPr lang="en-US" sz="1200" u="sng" dirty="0">
                          <a:effectLst/>
                        </a:rPr>
                        <a:t>e</a:t>
                      </a:r>
                      <a:r>
                        <a:rPr lang="en-US" sz="1200" u="sng" spc="5" dirty="0">
                          <a:effectLst/>
                        </a:rPr>
                        <a:t>s</a:t>
                      </a:r>
                      <a:r>
                        <a:rPr lang="en-US" sz="1200" u="sng" dirty="0">
                          <a:effectLst/>
                        </a:rPr>
                        <a:t>:</a:t>
                      </a:r>
                    </a:p>
                    <a:p>
                      <a:pPr marL="238125" marR="224155" indent="-228600">
                        <a:lnSpc>
                          <a:spcPct val="99000"/>
                        </a:lnSpc>
                        <a:spcBef>
                          <a:spcPts val="75"/>
                        </a:spcBef>
                        <a:spcAft>
                          <a:spcPts val="0"/>
                        </a:spcAft>
                      </a:pPr>
                      <a:r>
                        <a:rPr lang="en-US" sz="1200" u="sng" dirty="0">
                          <a:solidFill>
                            <a:srgbClr val="FF00FF"/>
                          </a:solidFill>
                          <a:effectLst/>
                        </a:rPr>
                        <a:t>•   </a:t>
                      </a:r>
                      <a:r>
                        <a:rPr lang="en-US" sz="1200" u="sng" spc="40" dirty="0">
                          <a:solidFill>
                            <a:srgbClr val="FF00FF"/>
                          </a:solidFill>
                          <a:effectLst/>
                        </a:rPr>
                        <a:t> </a:t>
                      </a:r>
                      <a:r>
                        <a:rPr lang="en-US" sz="1200" b="1" u="sng" spc="-5" dirty="0">
                          <a:solidFill>
                            <a:srgbClr val="FF00FF"/>
                          </a:solidFill>
                          <a:effectLst/>
                        </a:rPr>
                        <a:t>S</a:t>
                      </a:r>
                      <a:r>
                        <a:rPr lang="en-US" sz="1200" b="1" u="sng" dirty="0">
                          <a:solidFill>
                            <a:srgbClr val="FF00FF"/>
                          </a:solidFill>
                          <a:effectLst/>
                        </a:rPr>
                        <a:t>tu</a:t>
                      </a:r>
                      <a:r>
                        <a:rPr lang="en-US" sz="1200" b="1" u="sng" spc="10" dirty="0">
                          <a:solidFill>
                            <a:srgbClr val="FF00FF"/>
                          </a:solidFill>
                          <a:effectLst/>
                        </a:rPr>
                        <a:t>d</a:t>
                      </a:r>
                      <a:r>
                        <a:rPr lang="en-US" sz="1200" b="1" u="sng" dirty="0">
                          <a:solidFill>
                            <a:srgbClr val="FF00FF"/>
                          </a:solidFill>
                          <a:effectLst/>
                        </a:rPr>
                        <a:t>ents</a:t>
                      </a:r>
                      <a:r>
                        <a:rPr lang="en-US" sz="1200" b="1" u="sng" spc="-25" dirty="0">
                          <a:solidFill>
                            <a:srgbClr val="FF00FF"/>
                          </a:solidFill>
                          <a:effectLst/>
                        </a:rPr>
                        <a:t> </a:t>
                      </a:r>
                      <a:r>
                        <a:rPr lang="en-US" sz="1200" b="1" u="sng" spc="-10" dirty="0">
                          <a:solidFill>
                            <a:srgbClr val="FF00FF"/>
                          </a:solidFill>
                          <a:effectLst/>
                        </a:rPr>
                        <a:t>w</a:t>
                      </a:r>
                      <a:r>
                        <a:rPr lang="en-US" sz="1200" b="1" u="sng" spc="15" dirty="0">
                          <a:solidFill>
                            <a:srgbClr val="FF00FF"/>
                          </a:solidFill>
                          <a:effectLst/>
                        </a:rPr>
                        <a:t>r</a:t>
                      </a:r>
                      <a:r>
                        <a:rPr lang="en-US" sz="1200" b="1" u="sng" spc="-5" dirty="0">
                          <a:solidFill>
                            <a:srgbClr val="FF00FF"/>
                          </a:solidFill>
                          <a:effectLst/>
                        </a:rPr>
                        <a:t>i</a:t>
                      </a:r>
                      <a:r>
                        <a:rPr lang="en-US" sz="1200" b="1" u="sng" dirty="0">
                          <a:solidFill>
                            <a:srgbClr val="FF00FF"/>
                          </a:solidFill>
                          <a:effectLst/>
                        </a:rPr>
                        <a:t>te</a:t>
                      </a:r>
                      <a:r>
                        <a:rPr lang="en-US" sz="1200" b="1" u="sng" spc="-10" dirty="0">
                          <a:solidFill>
                            <a:srgbClr val="FF00FF"/>
                          </a:solidFill>
                          <a:effectLst/>
                        </a:rPr>
                        <a:t> </a:t>
                      </a:r>
                      <a:r>
                        <a:rPr lang="en-US" sz="1200" b="1" u="sng" dirty="0">
                          <a:solidFill>
                            <a:srgbClr val="FF00FF"/>
                          </a:solidFill>
                          <a:effectLst/>
                        </a:rPr>
                        <a:t>a</a:t>
                      </a:r>
                      <a:r>
                        <a:rPr lang="en-US" sz="1200" b="1" u="sng" spc="-10" dirty="0">
                          <a:solidFill>
                            <a:srgbClr val="FF00FF"/>
                          </a:solidFill>
                          <a:effectLst/>
                        </a:rPr>
                        <a:t> </a:t>
                      </a:r>
                      <a:r>
                        <a:rPr lang="en-US" sz="1200" b="1" u="sng" dirty="0">
                          <a:solidFill>
                            <a:srgbClr val="FF00FF"/>
                          </a:solidFill>
                          <a:effectLst/>
                        </a:rPr>
                        <a:t>pe</a:t>
                      </a:r>
                      <a:r>
                        <a:rPr lang="en-US" sz="1200" b="1" u="sng" spc="5" dirty="0">
                          <a:solidFill>
                            <a:srgbClr val="FF00FF"/>
                          </a:solidFill>
                          <a:effectLst/>
                        </a:rPr>
                        <a:t>rs</a:t>
                      </a:r>
                      <a:r>
                        <a:rPr lang="en-US" sz="1200" b="1" u="sng" spc="10" dirty="0">
                          <a:solidFill>
                            <a:srgbClr val="FF00FF"/>
                          </a:solidFill>
                          <a:effectLst/>
                        </a:rPr>
                        <a:t>u</a:t>
                      </a:r>
                      <a:r>
                        <a:rPr lang="en-US" sz="1200" b="1" u="sng" dirty="0">
                          <a:solidFill>
                            <a:srgbClr val="FF00FF"/>
                          </a:solidFill>
                          <a:effectLst/>
                        </a:rPr>
                        <a:t>a</a:t>
                      </a:r>
                      <a:r>
                        <a:rPr lang="en-US" sz="1200" b="1" u="sng" spc="5" dirty="0">
                          <a:solidFill>
                            <a:srgbClr val="FF00FF"/>
                          </a:solidFill>
                          <a:effectLst/>
                        </a:rPr>
                        <a:t>s</a:t>
                      </a:r>
                      <a:r>
                        <a:rPr lang="en-US" sz="1200" b="1" u="sng" spc="-5" dirty="0">
                          <a:solidFill>
                            <a:srgbClr val="FF00FF"/>
                          </a:solidFill>
                          <a:effectLst/>
                        </a:rPr>
                        <a:t>i</a:t>
                      </a:r>
                      <a:r>
                        <a:rPr lang="en-US" sz="1200" b="1" u="sng" spc="5" dirty="0">
                          <a:solidFill>
                            <a:srgbClr val="FF00FF"/>
                          </a:solidFill>
                          <a:effectLst/>
                        </a:rPr>
                        <a:t>v</a:t>
                      </a:r>
                      <a:r>
                        <a:rPr lang="en-US" sz="1200" b="1" u="sng" dirty="0">
                          <a:solidFill>
                            <a:srgbClr val="FF00FF"/>
                          </a:solidFill>
                          <a:effectLst/>
                        </a:rPr>
                        <a:t>e</a:t>
                      </a:r>
                      <a:r>
                        <a:rPr lang="en-US" sz="1200" b="1" u="sng" spc="-55" dirty="0">
                          <a:solidFill>
                            <a:srgbClr val="FF00FF"/>
                          </a:solidFill>
                          <a:effectLst/>
                        </a:rPr>
                        <a:t> </a:t>
                      </a:r>
                      <a:r>
                        <a:rPr lang="en-US" sz="1200" b="1" u="sng" dirty="0">
                          <a:solidFill>
                            <a:srgbClr val="FF00FF"/>
                          </a:solidFill>
                          <a:effectLst/>
                        </a:rPr>
                        <a:t>e</a:t>
                      </a:r>
                      <a:r>
                        <a:rPr lang="en-US" sz="1200" b="1" u="sng" spc="5" dirty="0">
                          <a:solidFill>
                            <a:srgbClr val="FF00FF"/>
                          </a:solidFill>
                          <a:effectLst/>
                        </a:rPr>
                        <a:t>ss</a:t>
                      </a:r>
                      <a:r>
                        <a:rPr lang="en-US" sz="1200" b="1" u="sng" spc="10" dirty="0">
                          <a:solidFill>
                            <a:srgbClr val="FF00FF"/>
                          </a:solidFill>
                          <a:effectLst/>
                        </a:rPr>
                        <a:t>a</a:t>
                      </a:r>
                      <a:r>
                        <a:rPr lang="en-US" sz="1200" b="1" u="sng" dirty="0">
                          <a:solidFill>
                            <a:srgbClr val="FF00FF"/>
                          </a:solidFill>
                          <a:effectLst/>
                        </a:rPr>
                        <a:t>y</a:t>
                      </a:r>
                      <a:r>
                        <a:rPr lang="en-US" sz="1200" b="1" u="sng" spc="-35" dirty="0">
                          <a:solidFill>
                            <a:srgbClr val="FF00FF"/>
                          </a:solidFill>
                          <a:effectLst/>
                        </a:rPr>
                        <a:t> </a:t>
                      </a:r>
                      <a:r>
                        <a:rPr lang="en-US" sz="1200" b="1" u="sng" spc="-5" dirty="0">
                          <a:solidFill>
                            <a:srgbClr val="FF00FF"/>
                          </a:solidFill>
                          <a:effectLst/>
                        </a:rPr>
                        <a:t>i</a:t>
                      </a:r>
                      <a:r>
                        <a:rPr lang="en-US" sz="1200" b="1" u="sng" dirty="0">
                          <a:solidFill>
                            <a:srgbClr val="FF00FF"/>
                          </a:solidFill>
                          <a:effectLst/>
                        </a:rPr>
                        <a:t>n wh</a:t>
                      </a:r>
                      <a:r>
                        <a:rPr lang="en-US" sz="1200" b="1" u="sng" spc="-5" dirty="0">
                          <a:solidFill>
                            <a:srgbClr val="FF00FF"/>
                          </a:solidFill>
                          <a:effectLst/>
                        </a:rPr>
                        <a:t>i</a:t>
                      </a:r>
                      <a:r>
                        <a:rPr lang="en-US" sz="1200" b="1" u="sng" spc="5" dirty="0">
                          <a:solidFill>
                            <a:srgbClr val="FF00FF"/>
                          </a:solidFill>
                          <a:effectLst/>
                        </a:rPr>
                        <a:t>c</a:t>
                      </a:r>
                      <a:r>
                        <a:rPr lang="en-US" sz="1200" b="1" u="sng" dirty="0">
                          <a:solidFill>
                            <a:srgbClr val="FF00FF"/>
                          </a:solidFill>
                          <a:effectLst/>
                        </a:rPr>
                        <a:t>h</a:t>
                      </a:r>
                      <a:r>
                        <a:rPr lang="en-US" sz="1200" b="1" u="sng" spc="-15" dirty="0">
                          <a:solidFill>
                            <a:srgbClr val="FF00FF"/>
                          </a:solidFill>
                          <a:effectLst/>
                        </a:rPr>
                        <a:t> </a:t>
                      </a:r>
                      <a:r>
                        <a:rPr lang="en-US" sz="1200" b="1" u="sng" dirty="0">
                          <a:solidFill>
                            <a:srgbClr val="FF00FF"/>
                          </a:solidFill>
                          <a:effectLst/>
                        </a:rPr>
                        <a:t>th</a:t>
                      </a:r>
                      <a:r>
                        <a:rPr lang="en-US" sz="1200" b="1" u="sng" spc="20" dirty="0">
                          <a:solidFill>
                            <a:srgbClr val="FF00FF"/>
                          </a:solidFill>
                          <a:effectLst/>
                        </a:rPr>
                        <a:t>e</a:t>
                      </a:r>
                      <a:r>
                        <a:rPr lang="en-US" sz="1200" b="1" u="sng" dirty="0">
                          <a:solidFill>
                            <a:srgbClr val="FF00FF"/>
                          </a:solidFill>
                          <a:effectLst/>
                        </a:rPr>
                        <a:t>y</a:t>
                      </a:r>
                      <a:r>
                        <a:rPr lang="en-US" sz="1200" b="1" u="sng" spc="-40" dirty="0">
                          <a:solidFill>
                            <a:srgbClr val="FF00FF"/>
                          </a:solidFill>
                          <a:effectLst/>
                        </a:rPr>
                        <a:t> </a:t>
                      </a:r>
                      <a:r>
                        <a:rPr lang="en-US" sz="1200" b="1" u="sng" spc="10" dirty="0">
                          <a:solidFill>
                            <a:srgbClr val="FF00FF"/>
                          </a:solidFill>
                          <a:effectLst/>
                        </a:rPr>
                        <a:t>f</a:t>
                      </a:r>
                      <a:r>
                        <a:rPr lang="en-US" sz="1200" b="1" u="sng" dirty="0">
                          <a:solidFill>
                            <a:srgbClr val="FF00FF"/>
                          </a:solidFill>
                          <a:effectLst/>
                        </a:rPr>
                        <a:t>o</a:t>
                      </a:r>
                      <a:r>
                        <a:rPr lang="en-US" sz="1200" b="1" u="sng" spc="5" dirty="0">
                          <a:solidFill>
                            <a:srgbClr val="FF00FF"/>
                          </a:solidFill>
                          <a:effectLst/>
                        </a:rPr>
                        <a:t>r</a:t>
                      </a:r>
                      <a:r>
                        <a:rPr lang="en-US" sz="1200" b="1" u="sng" dirty="0">
                          <a:solidFill>
                            <a:srgbClr val="FF00FF"/>
                          </a:solidFill>
                          <a:effectLst/>
                        </a:rPr>
                        <a:t>m</a:t>
                      </a:r>
                      <a:r>
                        <a:rPr lang="en-US" sz="1200" b="1" u="sng" spc="-10" dirty="0">
                          <a:solidFill>
                            <a:srgbClr val="FF00FF"/>
                          </a:solidFill>
                          <a:effectLst/>
                        </a:rPr>
                        <a:t> </a:t>
                      </a:r>
                      <a:r>
                        <a:rPr lang="en-US" sz="1200" b="1" u="sng" dirty="0">
                          <a:solidFill>
                            <a:srgbClr val="FF00FF"/>
                          </a:solidFill>
                          <a:effectLst/>
                        </a:rPr>
                        <a:t>a</a:t>
                      </a:r>
                      <a:r>
                        <a:rPr lang="en-US" sz="1200" b="1" u="sng" spc="-10" dirty="0">
                          <a:solidFill>
                            <a:srgbClr val="FF00FF"/>
                          </a:solidFill>
                          <a:effectLst/>
                        </a:rPr>
                        <a:t> </a:t>
                      </a:r>
                      <a:r>
                        <a:rPr lang="en-US" sz="1200" b="1" u="sng" spc="-5" dirty="0">
                          <a:solidFill>
                            <a:srgbClr val="FF00FF"/>
                          </a:solidFill>
                          <a:effectLst/>
                        </a:rPr>
                        <a:t>l</a:t>
                      </a:r>
                      <a:r>
                        <a:rPr lang="en-US" sz="1200" b="1" u="sng" spc="10" dirty="0">
                          <a:solidFill>
                            <a:srgbClr val="FF00FF"/>
                          </a:solidFill>
                          <a:effectLst/>
                        </a:rPr>
                        <a:t>o</a:t>
                      </a:r>
                      <a:r>
                        <a:rPr lang="en-US" sz="1200" b="1" u="sng" dirty="0">
                          <a:solidFill>
                            <a:srgbClr val="FF00FF"/>
                          </a:solidFill>
                          <a:effectLst/>
                        </a:rPr>
                        <a:t>g</a:t>
                      </a:r>
                      <a:r>
                        <a:rPr lang="en-US" sz="1200" b="1" u="sng" spc="-5" dirty="0">
                          <a:solidFill>
                            <a:srgbClr val="FF00FF"/>
                          </a:solidFill>
                          <a:effectLst/>
                        </a:rPr>
                        <a:t>i</a:t>
                      </a:r>
                      <a:r>
                        <a:rPr lang="en-US" sz="1200" b="1" u="sng" spc="5" dirty="0">
                          <a:solidFill>
                            <a:srgbClr val="FF00FF"/>
                          </a:solidFill>
                          <a:effectLst/>
                        </a:rPr>
                        <a:t>c</a:t>
                      </a:r>
                      <a:r>
                        <a:rPr lang="en-US" sz="1200" b="1" u="sng" spc="10" dirty="0">
                          <a:solidFill>
                            <a:srgbClr val="FF00FF"/>
                          </a:solidFill>
                          <a:effectLst/>
                        </a:rPr>
                        <a:t>a</a:t>
                      </a:r>
                      <a:r>
                        <a:rPr lang="en-US" sz="1200" b="1" u="sng" dirty="0">
                          <a:solidFill>
                            <a:srgbClr val="FF00FF"/>
                          </a:solidFill>
                          <a:effectLst/>
                        </a:rPr>
                        <a:t>l</a:t>
                      </a:r>
                      <a:r>
                        <a:rPr lang="en-US" sz="1200" b="1" u="sng" spc="-35" dirty="0">
                          <a:solidFill>
                            <a:srgbClr val="FF00FF"/>
                          </a:solidFill>
                          <a:effectLst/>
                        </a:rPr>
                        <a:t> </a:t>
                      </a:r>
                      <a:r>
                        <a:rPr lang="en-US" sz="1200" b="1" u="sng" dirty="0">
                          <a:solidFill>
                            <a:srgbClr val="FF00FF"/>
                          </a:solidFill>
                          <a:effectLst/>
                        </a:rPr>
                        <a:t>a</a:t>
                      </a:r>
                      <a:r>
                        <a:rPr lang="en-US" sz="1200" b="1" u="sng" spc="5" dirty="0">
                          <a:solidFill>
                            <a:srgbClr val="FF00FF"/>
                          </a:solidFill>
                          <a:effectLst/>
                        </a:rPr>
                        <a:t>r</a:t>
                      </a:r>
                      <a:r>
                        <a:rPr lang="en-US" sz="1200" b="1" u="sng" spc="10" dirty="0">
                          <a:solidFill>
                            <a:srgbClr val="FF00FF"/>
                          </a:solidFill>
                          <a:effectLst/>
                        </a:rPr>
                        <a:t>g</a:t>
                      </a:r>
                      <a:r>
                        <a:rPr lang="en-US" sz="1200" b="1" u="sng" dirty="0">
                          <a:solidFill>
                            <a:srgbClr val="FF00FF"/>
                          </a:solidFill>
                          <a:effectLst/>
                        </a:rPr>
                        <a:t>u</a:t>
                      </a:r>
                      <a:r>
                        <a:rPr lang="en-US" sz="1200" b="1" u="sng" spc="20" dirty="0">
                          <a:solidFill>
                            <a:srgbClr val="FF00FF"/>
                          </a:solidFill>
                          <a:effectLst/>
                        </a:rPr>
                        <a:t>m</a:t>
                      </a:r>
                      <a:r>
                        <a:rPr lang="en-US" sz="1200" b="1" u="sng" dirty="0">
                          <a:solidFill>
                            <a:srgbClr val="FF00FF"/>
                          </a:solidFill>
                          <a:effectLst/>
                        </a:rPr>
                        <a:t>ent</a:t>
                      </a:r>
                      <a:r>
                        <a:rPr lang="en-US" sz="1200" b="1" u="sng" spc="-45" dirty="0">
                          <a:solidFill>
                            <a:srgbClr val="FF00FF"/>
                          </a:solidFill>
                          <a:effectLst/>
                        </a:rPr>
                        <a:t> </a:t>
                      </a:r>
                      <a:r>
                        <a:rPr lang="en-US" sz="1200" b="1" u="sng" dirty="0">
                          <a:solidFill>
                            <a:srgbClr val="FF00FF"/>
                          </a:solidFill>
                          <a:effectLst/>
                        </a:rPr>
                        <a:t>ab</a:t>
                      </a:r>
                      <a:r>
                        <a:rPr lang="en-US" sz="1200" b="1" u="sng" spc="10" dirty="0">
                          <a:solidFill>
                            <a:srgbClr val="FF00FF"/>
                          </a:solidFill>
                          <a:effectLst/>
                        </a:rPr>
                        <a:t>o</a:t>
                      </a:r>
                      <a:r>
                        <a:rPr lang="en-US" sz="1200" b="1" u="sng" dirty="0">
                          <a:solidFill>
                            <a:srgbClr val="FF00FF"/>
                          </a:solidFill>
                          <a:effectLst/>
                        </a:rPr>
                        <a:t>ut</a:t>
                      </a:r>
                      <a:r>
                        <a:rPr lang="en-US" sz="1200" b="1" u="sng" spc="-30" dirty="0">
                          <a:solidFill>
                            <a:srgbClr val="FF00FF"/>
                          </a:solidFill>
                          <a:effectLst/>
                        </a:rPr>
                        <a:t> </a:t>
                      </a:r>
                      <a:r>
                        <a:rPr lang="en-US" sz="1200" b="1" u="sng" dirty="0">
                          <a:solidFill>
                            <a:srgbClr val="FF00FF"/>
                          </a:solidFill>
                          <a:effectLst/>
                        </a:rPr>
                        <a:t>t</a:t>
                      </a:r>
                      <a:r>
                        <a:rPr lang="en-US" sz="1200" b="1" u="sng" spc="10" dirty="0">
                          <a:solidFill>
                            <a:srgbClr val="FF00FF"/>
                          </a:solidFill>
                          <a:effectLst/>
                        </a:rPr>
                        <a:t>h</a:t>
                      </a:r>
                      <a:r>
                        <a:rPr lang="en-US" sz="1200" b="1" u="sng" dirty="0">
                          <a:solidFill>
                            <a:srgbClr val="FF00FF"/>
                          </a:solidFill>
                          <a:effectLst/>
                        </a:rPr>
                        <a:t>e</a:t>
                      </a:r>
                      <a:r>
                        <a:rPr lang="en-US" sz="1200" b="1" u="sng" spc="-20" dirty="0">
                          <a:solidFill>
                            <a:srgbClr val="FF00FF"/>
                          </a:solidFill>
                          <a:effectLst/>
                        </a:rPr>
                        <a:t> </a:t>
                      </a:r>
                      <a:r>
                        <a:rPr lang="en-US" sz="1200" b="1" u="sng" spc="-5" dirty="0">
                          <a:solidFill>
                            <a:srgbClr val="FF00FF"/>
                          </a:solidFill>
                          <a:effectLst/>
                        </a:rPr>
                        <a:t>i</a:t>
                      </a:r>
                      <a:r>
                        <a:rPr lang="en-US" sz="1200" b="1" u="sng" spc="20" dirty="0">
                          <a:solidFill>
                            <a:srgbClr val="FF00FF"/>
                          </a:solidFill>
                          <a:effectLst/>
                        </a:rPr>
                        <a:t>m</a:t>
                      </a:r>
                      <a:r>
                        <a:rPr lang="en-US" sz="1200" b="1" u="sng" dirty="0">
                          <a:solidFill>
                            <a:srgbClr val="FF00FF"/>
                          </a:solidFill>
                          <a:effectLst/>
                        </a:rPr>
                        <a:t>po</a:t>
                      </a:r>
                      <a:r>
                        <a:rPr lang="en-US" sz="1200" b="1" u="sng" spc="5" dirty="0">
                          <a:solidFill>
                            <a:srgbClr val="FF00FF"/>
                          </a:solidFill>
                          <a:effectLst/>
                        </a:rPr>
                        <a:t>r</a:t>
                      </a:r>
                      <a:r>
                        <a:rPr lang="en-US" sz="1200" b="1" u="sng" dirty="0">
                          <a:solidFill>
                            <a:srgbClr val="FF00FF"/>
                          </a:solidFill>
                          <a:effectLst/>
                        </a:rPr>
                        <a:t>tan</a:t>
                      </a:r>
                      <a:r>
                        <a:rPr lang="en-US" sz="1200" b="1" u="sng" spc="5" dirty="0">
                          <a:solidFill>
                            <a:srgbClr val="FF00FF"/>
                          </a:solidFill>
                          <a:effectLst/>
                        </a:rPr>
                        <a:t>c</a:t>
                      </a:r>
                      <a:r>
                        <a:rPr lang="en-US" sz="1200" b="1" u="sng" dirty="0">
                          <a:solidFill>
                            <a:srgbClr val="FF00FF"/>
                          </a:solidFill>
                          <a:effectLst/>
                        </a:rPr>
                        <a:t>e</a:t>
                      </a:r>
                      <a:r>
                        <a:rPr lang="en-US" sz="1200" b="1" u="sng" spc="-55" dirty="0">
                          <a:solidFill>
                            <a:srgbClr val="FF00FF"/>
                          </a:solidFill>
                          <a:effectLst/>
                        </a:rPr>
                        <a:t> </a:t>
                      </a:r>
                      <a:r>
                        <a:rPr lang="en-US" sz="1200" b="1" u="sng" dirty="0">
                          <a:solidFill>
                            <a:srgbClr val="FF00FF"/>
                          </a:solidFill>
                          <a:effectLst/>
                        </a:rPr>
                        <a:t>of </a:t>
                      </a:r>
                      <a:r>
                        <a:rPr lang="en-US" sz="1200" b="1" u="sng" spc="5" dirty="0">
                          <a:solidFill>
                            <a:srgbClr val="FF00FF"/>
                          </a:solidFill>
                          <a:effectLst/>
                        </a:rPr>
                        <a:t>c</a:t>
                      </a:r>
                      <a:r>
                        <a:rPr lang="en-US" sz="1200" b="1" u="sng" spc="-5" dirty="0">
                          <a:solidFill>
                            <a:srgbClr val="FF00FF"/>
                          </a:solidFill>
                          <a:effectLst/>
                        </a:rPr>
                        <a:t>i</a:t>
                      </a:r>
                      <a:r>
                        <a:rPr lang="en-US" sz="1200" b="1" u="sng" dirty="0">
                          <a:solidFill>
                            <a:srgbClr val="FF00FF"/>
                          </a:solidFill>
                          <a:effectLst/>
                        </a:rPr>
                        <a:t>t</a:t>
                      </a:r>
                      <a:r>
                        <a:rPr lang="en-US" sz="1200" b="1" u="sng" spc="5" dirty="0">
                          <a:solidFill>
                            <a:srgbClr val="FF00FF"/>
                          </a:solidFill>
                          <a:effectLst/>
                        </a:rPr>
                        <a:t>i</a:t>
                      </a:r>
                      <a:r>
                        <a:rPr lang="en-US" sz="1200" b="1" u="sng" spc="-5" dirty="0">
                          <a:solidFill>
                            <a:srgbClr val="FF00FF"/>
                          </a:solidFill>
                          <a:effectLst/>
                        </a:rPr>
                        <a:t>z</a:t>
                      </a:r>
                      <a:r>
                        <a:rPr lang="en-US" sz="1200" b="1" u="sng" spc="10" dirty="0">
                          <a:solidFill>
                            <a:srgbClr val="FF00FF"/>
                          </a:solidFill>
                          <a:effectLst/>
                        </a:rPr>
                        <a:t>e</a:t>
                      </a:r>
                      <a:r>
                        <a:rPr lang="en-US" sz="1200" b="1" u="sng" dirty="0">
                          <a:solidFill>
                            <a:srgbClr val="FF00FF"/>
                          </a:solidFill>
                          <a:effectLst/>
                        </a:rPr>
                        <a:t>ns</a:t>
                      </a:r>
                      <a:r>
                        <a:rPr lang="en-US" sz="1200" b="1" u="sng" spc="-35" dirty="0">
                          <a:solidFill>
                            <a:srgbClr val="FF00FF"/>
                          </a:solidFill>
                          <a:effectLst/>
                        </a:rPr>
                        <a:t> </a:t>
                      </a:r>
                      <a:r>
                        <a:rPr lang="en-US" sz="1200" b="1" u="sng" dirty="0">
                          <a:solidFill>
                            <a:srgbClr val="FF00FF"/>
                          </a:solidFill>
                          <a:effectLst/>
                        </a:rPr>
                        <a:t>be</a:t>
                      </a:r>
                      <a:r>
                        <a:rPr lang="en-US" sz="1200" b="1" u="sng" spc="5" dirty="0">
                          <a:solidFill>
                            <a:srgbClr val="FF00FF"/>
                          </a:solidFill>
                          <a:effectLst/>
                        </a:rPr>
                        <a:t>i</a:t>
                      </a:r>
                      <a:r>
                        <a:rPr lang="en-US" sz="1200" b="1" u="sng" dirty="0">
                          <a:solidFill>
                            <a:srgbClr val="FF00FF"/>
                          </a:solidFill>
                          <a:effectLst/>
                        </a:rPr>
                        <a:t>ng</a:t>
                      </a:r>
                      <a:r>
                        <a:rPr lang="en-US" sz="1200" b="1" u="sng" spc="-30" dirty="0">
                          <a:solidFill>
                            <a:srgbClr val="FF00FF"/>
                          </a:solidFill>
                          <a:effectLst/>
                        </a:rPr>
                        <a:t> </a:t>
                      </a:r>
                      <a:r>
                        <a:rPr lang="en-US" sz="1200" b="1" u="sng" dirty="0">
                          <a:solidFill>
                            <a:srgbClr val="FF00FF"/>
                          </a:solidFill>
                          <a:effectLst/>
                        </a:rPr>
                        <a:t>a</a:t>
                      </a:r>
                      <a:r>
                        <a:rPr lang="en-US" sz="1200" b="1" u="sng" spc="5" dirty="0">
                          <a:solidFill>
                            <a:srgbClr val="FF00FF"/>
                          </a:solidFill>
                          <a:effectLst/>
                        </a:rPr>
                        <a:t>c</a:t>
                      </a:r>
                      <a:r>
                        <a:rPr lang="en-US" sz="1200" b="1" u="sng" spc="10" dirty="0">
                          <a:solidFill>
                            <a:srgbClr val="FF00FF"/>
                          </a:solidFill>
                          <a:effectLst/>
                        </a:rPr>
                        <a:t>t</a:t>
                      </a:r>
                      <a:r>
                        <a:rPr lang="en-US" sz="1200" b="1" u="sng" spc="-5" dirty="0">
                          <a:solidFill>
                            <a:srgbClr val="FF00FF"/>
                          </a:solidFill>
                          <a:effectLst/>
                        </a:rPr>
                        <a:t>i</a:t>
                      </a:r>
                      <a:r>
                        <a:rPr lang="en-US" sz="1200" b="1" u="sng" spc="5" dirty="0">
                          <a:solidFill>
                            <a:srgbClr val="FF00FF"/>
                          </a:solidFill>
                          <a:effectLst/>
                        </a:rPr>
                        <a:t>v</a:t>
                      </a:r>
                      <a:r>
                        <a:rPr lang="en-US" sz="1200" b="1" u="sng" dirty="0">
                          <a:solidFill>
                            <a:srgbClr val="FF00FF"/>
                          </a:solidFill>
                          <a:effectLst/>
                        </a:rPr>
                        <a:t>e</a:t>
                      </a:r>
                      <a:r>
                        <a:rPr lang="en-US" sz="1200" b="1" u="sng" spc="20" dirty="0">
                          <a:solidFill>
                            <a:srgbClr val="FF00FF"/>
                          </a:solidFill>
                          <a:effectLst/>
                        </a:rPr>
                        <a:t>l</a:t>
                      </a:r>
                      <a:r>
                        <a:rPr lang="en-US" sz="1200" b="1" u="sng" dirty="0">
                          <a:solidFill>
                            <a:srgbClr val="FF00FF"/>
                          </a:solidFill>
                          <a:effectLst/>
                        </a:rPr>
                        <a:t>y</a:t>
                      </a:r>
                      <a:r>
                        <a:rPr lang="en-US" sz="1200" b="1" u="sng" spc="-45" dirty="0">
                          <a:solidFill>
                            <a:srgbClr val="FF00FF"/>
                          </a:solidFill>
                          <a:effectLst/>
                        </a:rPr>
                        <a:t> </a:t>
                      </a:r>
                      <a:r>
                        <a:rPr lang="en-US" sz="1200" b="1" u="sng" spc="-5" dirty="0">
                          <a:solidFill>
                            <a:srgbClr val="FF00FF"/>
                          </a:solidFill>
                          <a:effectLst/>
                        </a:rPr>
                        <a:t>i</a:t>
                      </a:r>
                      <a:r>
                        <a:rPr lang="en-US" sz="1200" b="1" u="sng" spc="10" dirty="0">
                          <a:solidFill>
                            <a:srgbClr val="FF00FF"/>
                          </a:solidFill>
                          <a:effectLst/>
                        </a:rPr>
                        <a:t>n</a:t>
                      </a:r>
                      <a:r>
                        <a:rPr lang="en-US" sz="1200" b="1" u="sng" spc="-5" dirty="0">
                          <a:solidFill>
                            <a:srgbClr val="FF00FF"/>
                          </a:solidFill>
                          <a:effectLst/>
                        </a:rPr>
                        <a:t>v</a:t>
                      </a:r>
                      <a:r>
                        <a:rPr lang="en-US" sz="1200" b="1" u="sng" spc="10" dirty="0">
                          <a:solidFill>
                            <a:srgbClr val="FF00FF"/>
                          </a:solidFill>
                          <a:effectLst/>
                        </a:rPr>
                        <a:t>o</a:t>
                      </a:r>
                      <a:r>
                        <a:rPr lang="en-US" sz="1200" b="1" u="sng" spc="-5" dirty="0">
                          <a:solidFill>
                            <a:srgbClr val="FF00FF"/>
                          </a:solidFill>
                          <a:effectLst/>
                        </a:rPr>
                        <a:t>l</a:t>
                      </a:r>
                      <a:r>
                        <a:rPr lang="en-US" sz="1200" b="1" u="sng" spc="5" dirty="0">
                          <a:solidFill>
                            <a:srgbClr val="FF00FF"/>
                          </a:solidFill>
                          <a:effectLst/>
                        </a:rPr>
                        <a:t>v</a:t>
                      </a:r>
                      <a:r>
                        <a:rPr lang="en-US" sz="1200" b="1" u="sng" dirty="0">
                          <a:solidFill>
                            <a:srgbClr val="FF00FF"/>
                          </a:solidFill>
                          <a:effectLst/>
                        </a:rPr>
                        <a:t>ed</a:t>
                      </a:r>
                      <a:r>
                        <a:rPr lang="en-US" sz="1200" b="1" u="sng" spc="-25" dirty="0">
                          <a:solidFill>
                            <a:srgbClr val="FF00FF"/>
                          </a:solidFill>
                          <a:effectLst/>
                        </a:rPr>
                        <a:t> </a:t>
                      </a:r>
                      <a:r>
                        <a:rPr lang="en-US" sz="1200" b="1" u="sng" spc="-5" dirty="0">
                          <a:solidFill>
                            <a:srgbClr val="FF00FF"/>
                          </a:solidFill>
                          <a:effectLst/>
                        </a:rPr>
                        <a:t>i</a:t>
                      </a:r>
                      <a:r>
                        <a:rPr lang="en-US" sz="1200" b="1" u="sng" dirty="0">
                          <a:solidFill>
                            <a:srgbClr val="FF00FF"/>
                          </a:solidFill>
                          <a:effectLst/>
                        </a:rPr>
                        <a:t>n</a:t>
                      </a:r>
                      <a:r>
                        <a:rPr lang="en-US" sz="1200" b="1" u="sng" spc="-15" dirty="0">
                          <a:solidFill>
                            <a:srgbClr val="FF00FF"/>
                          </a:solidFill>
                          <a:effectLst/>
                        </a:rPr>
                        <a:t> </a:t>
                      </a:r>
                      <a:r>
                        <a:rPr lang="en-US" sz="1200" b="1" u="sng" spc="10" dirty="0">
                          <a:solidFill>
                            <a:srgbClr val="FF00FF"/>
                          </a:solidFill>
                          <a:effectLst/>
                        </a:rPr>
                        <a:t>th</a:t>
                      </a:r>
                      <a:r>
                        <a:rPr lang="en-US" sz="1200" b="1" u="sng" dirty="0">
                          <a:solidFill>
                            <a:srgbClr val="FF00FF"/>
                          </a:solidFill>
                          <a:effectLst/>
                        </a:rPr>
                        <a:t>e</a:t>
                      </a:r>
                      <a:r>
                        <a:rPr lang="en-US" sz="1200" b="1" u="sng" spc="-20" dirty="0">
                          <a:solidFill>
                            <a:srgbClr val="FF00FF"/>
                          </a:solidFill>
                          <a:effectLst/>
                        </a:rPr>
                        <a:t> </a:t>
                      </a:r>
                      <a:r>
                        <a:rPr lang="en-US" sz="1200" b="1" u="sng" dirty="0">
                          <a:solidFill>
                            <a:srgbClr val="FF00FF"/>
                          </a:solidFill>
                          <a:effectLst/>
                        </a:rPr>
                        <a:t>de</a:t>
                      </a:r>
                      <a:r>
                        <a:rPr lang="en-US" sz="1200" b="1" u="sng" spc="20" dirty="0">
                          <a:solidFill>
                            <a:srgbClr val="FF00FF"/>
                          </a:solidFill>
                          <a:effectLst/>
                        </a:rPr>
                        <a:t>m</a:t>
                      </a:r>
                      <a:r>
                        <a:rPr lang="en-US" sz="1200" b="1" u="sng" dirty="0">
                          <a:solidFill>
                            <a:srgbClr val="FF00FF"/>
                          </a:solidFill>
                          <a:effectLst/>
                        </a:rPr>
                        <a:t>o</a:t>
                      </a:r>
                      <a:r>
                        <a:rPr lang="en-US" sz="1200" b="1" u="sng" spc="5" dirty="0">
                          <a:solidFill>
                            <a:srgbClr val="FF00FF"/>
                          </a:solidFill>
                          <a:effectLst/>
                        </a:rPr>
                        <a:t>cr</a:t>
                      </a:r>
                      <a:r>
                        <a:rPr lang="en-US" sz="1200" b="1" u="sng" dirty="0">
                          <a:solidFill>
                            <a:srgbClr val="FF00FF"/>
                          </a:solidFill>
                          <a:effectLst/>
                        </a:rPr>
                        <a:t>at</a:t>
                      </a:r>
                      <a:r>
                        <a:rPr lang="en-US" sz="1200" b="1" u="sng" spc="-5" dirty="0">
                          <a:solidFill>
                            <a:srgbClr val="FF00FF"/>
                          </a:solidFill>
                          <a:effectLst/>
                        </a:rPr>
                        <a:t>i</a:t>
                      </a:r>
                      <a:r>
                        <a:rPr lang="en-US" sz="1200" b="1" u="sng" dirty="0">
                          <a:solidFill>
                            <a:srgbClr val="FF00FF"/>
                          </a:solidFill>
                          <a:effectLst/>
                        </a:rPr>
                        <a:t>c</a:t>
                      </a:r>
                      <a:r>
                        <a:rPr lang="en-US" sz="1200" b="1" u="sng" spc="-45" dirty="0">
                          <a:solidFill>
                            <a:srgbClr val="FF00FF"/>
                          </a:solidFill>
                          <a:effectLst/>
                        </a:rPr>
                        <a:t> </a:t>
                      </a:r>
                      <a:r>
                        <a:rPr lang="en-US" sz="1200" b="1" u="sng" dirty="0">
                          <a:solidFill>
                            <a:srgbClr val="FF00FF"/>
                          </a:solidFill>
                          <a:effectLst/>
                        </a:rPr>
                        <a:t>p</a:t>
                      </a:r>
                      <a:r>
                        <a:rPr lang="en-US" sz="1200" b="1" u="sng" spc="5" dirty="0">
                          <a:solidFill>
                            <a:srgbClr val="FF00FF"/>
                          </a:solidFill>
                          <a:effectLst/>
                        </a:rPr>
                        <a:t>r</a:t>
                      </a:r>
                      <a:r>
                        <a:rPr lang="en-US" sz="1200" b="1" u="sng" dirty="0">
                          <a:solidFill>
                            <a:srgbClr val="FF00FF"/>
                          </a:solidFill>
                          <a:effectLst/>
                        </a:rPr>
                        <a:t>o</a:t>
                      </a:r>
                      <a:r>
                        <a:rPr lang="en-US" sz="1200" b="1" u="sng" spc="5" dirty="0">
                          <a:solidFill>
                            <a:srgbClr val="FF00FF"/>
                          </a:solidFill>
                          <a:effectLst/>
                        </a:rPr>
                        <a:t>c</a:t>
                      </a:r>
                      <a:r>
                        <a:rPr lang="en-US" sz="1200" b="1" u="sng" dirty="0">
                          <a:solidFill>
                            <a:srgbClr val="FF00FF"/>
                          </a:solidFill>
                          <a:effectLst/>
                        </a:rPr>
                        <a:t>e</a:t>
                      </a:r>
                      <a:r>
                        <a:rPr lang="en-US" sz="1200" b="1" u="sng" spc="5" dirty="0">
                          <a:solidFill>
                            <a:srgbClr val="FF00FF"/>
                          </a:solidFill>
                          <a:effectLst/>
                        </a:rPr>
                        <a:t>s</a:t>
                      </a:r>
                      <a:r>
                        <a:rPr lang="en-US" sz="1200" b="1" u="sng" dirty="0">
                          <a:solidFill>
                            <a:srgbClr val="FF00FF"/>
                          </a:solidFill>
                          <a:effectLst/>
                        </a:rPr>
                        <a:t>s</a:t>
                      </a:r>
                      <a:r>
                        <a:rPr lang="en-US" sz="1200" b="1" u="sng" spc="-30" dirty="0">
                          <a:solidFill>
                            <a:srgbClr val="FF00FF"/>
                          </a:solidFill>
                          <a:effectLst/>
                        </a:rPr>
                        <a:t> </a:t>
                      </a:r>
                      <a:r>
                        <a:rPr lang="en-US" sz="1200" b="1" u="sng" spc="5" dirty="0">
                          <a:solidFill>
                            <a:srgbClr val="FF00FF"/>
                          </a:solidFill>
                          <a:effectLst/>
                        </a:rPr>
                        <a:t>(</a:t>
                      </a:r>
                      <a:r>
                        <a:rPr lang="en-US" sz="1200" b="1" u="sng" dirty="0">
                          <a:solidFill>
                            <a:srgbClr val="FF00FF"/>
                          </a:solidFill>
                          <a:effectLst/>
                        </a:rPr>
                        <a:t>e.g.,</a:t>
                      </a:r>
                      <a:r>
                        <a:rPr lang="en-US" sz="1200" b="1" u="sng" spc="-15" dirty="0">
                          <a:solidFill>
                            <a:srgbClr val="FF00FF"/>
                          </a:solidFill>
                          <a:effectLst/>
                        </a:rPr>
                        <a:t> </a:t>
                      </a:r>
                      <a:r>
                        <a:rPr lang="en-US" sz="1200" b="1" u="sng" dirty="0">
                          <a:solidFill>
                            <a:srgbClr val="FF00FF"/>
                          </a:solidFill>
                          <a:effectLst/>
                        </a:rPr>
                        <a:t>pe</a:t>
                      </a:r>
                      <a:r>
                        <a:rPr lang="en-US" sz="1200" b="1" u="sng" spc="10" dirty="0">
                          <a:solidFill>
                            <a:srgbClr val="FF00FF"/>
                          </a:solidFill>
                          <a:effectLst/>
                        </a:rPr>
                        <a:t>t</a:t>
                      </a:r>
                      <a:r>
                        <a:rPr lang="en-US" sz="1200" b="1" u="sng" spc="-5" dirty="0">
                          <a:solidFill>
                            <a:srgbClr val="FF00FF"/>
                          </a:solidFill>
                          <a:effectLst/>
                        </a:rPr>
                        <a:t>i</a:t>
                      </a:r>
                      <a:r>
                        <a:rPr lang="en-US" sz="1200" b="1" u="sng" dirty="0">
                          <a:solidFill>
                            <a:srgbClr val="FF00FF"/>
                          </a:solidFill>
                          <a:effectLst/>
                        </a:rPr>
                        <a:t>t</a:t>
                      </a:r>
                      <a:r>
                        <a:rPr lang="en-US" sz="1200" b="1" u="sng" spc="5" dirty="0">
                          <a:solidFill>
                            <a:srgbClr val="FF00FF"/>
                          </a:solidFill>
                          <a:effectLst/>
                        </a:rPr>
                        <a:t>i</a:t>
                      </a:r>
                      <a:r>
                        <a:rPr lang="en-US" sz="1200" b="1" u="sng" dirty="0">
                          <a:solidFill>
                            <a:srgbClr val="FF00FF"/>
                          </a:solidFill>
                          <a:effectLst/>
                        </a:rPr>
                        <a:t>on</a:t>
                      </a:r>
                      <a:r>
                        <a:rPr lang="en-US" sz="1200" b="1" u="sng" spc="5" dirty="0">
                          <a:solidFill>
                            <a:srgbClr val="FF00FF"/>
                          </a:solidFill>
                          <a:effectLst/>
                        </a:rPr>
                        <a:t>i</a:t>
                      </a:r>
                      <a:r>
                        <a:rPr lang="en-US" sz="1200" b="1" u="sng" dirty="0">
                          <a:solidFill>
                            <a:srgbClr val="FF00FF"/>
                          </a:solidFill>
                          <a:effectLst/>
                        </a:rPr>
                        <a:t>ng</a:t>
                      </a:r>
                      <a:r>
                        <a:rPr lang="en-US" sz="1200" b="1" u="sng" spc="10" dirty="0">
                          <a:solidFill>
                            <a:srgbClr val="FF00FF"/>
                          </a:solidFill>
                          <a:effectLst/>
                        </a:rPr>
                        <a:t> </a:t>
                      </a:r>
                      <a:r>
                        <a:rPr lang="en-US" sz="1200" b="1" u="sng" dirty="0">
                          <a:solidFill>
                            <a:srgbClr val="FF00FF"/>
                          </a:solidFill>
                          <a:effectLst/>
                        </a:rPr>
                        <a:t>pu</a:t>
                      </a:r>
                      <a:r>
                        <a:rPr lang="en-US" sz="1200" b="1" u="sng" spc="10" dirty="0">
                          <a:solidFill>
                            <a:srgbClr val="FF00FF"/>
                          </a:solidFill>
                          <a:effectLst/>
                        </a:rPr>
                        <a:t>b</a:t>
                      </a:r>
                      <a:r>
                        <a:rPr lang="en-US" sz="1200" b="1" u="sng" spc="-5" dirty="0">
                          <a:solidFill>
                            <a:srgbClr val="FF00FF"/>
                          </a:solidFill>
                          <a:effectLst/>
                        </a:rPr>
                        <a:t>li</a:t>
                      </a:r>
                      <a:r>
                        <a:rPr lang="en-US" sz="1200" b="1" u="sng" dirty="0">
                          <a:solidFill>
                            <a:srgbClr val="FF00FF"/>
                          </a:solidFill>
                          <a:effectLst/>
                        </a:rPr>
                        <a:t>c</a:t>
                      </a:r>
                      <a:r>
                        <a:rPr lang="en-US" sz="1200" b="1" u="sng" spc="-10" dirty="0">
                          <a:solidFill>
                            <a:srgbClr val="FF00FF"/>
                          </a:solidFill>
                          <a:effectLst/>
                        </a:rPr>
                        <a:t> </a:t>
                      </a:r>
                      <a:r>
                        <a:rPr lang="en-US" sz="1200" b="1" u="sng" dirty="0">
                          <a:solidFill>
                            <a:srgbClr val="FF00FF"/>
                          </a:solidFill>
                          <a:effectLst/>
                        </a:rPr>
                        <a:t>o</a:t>
                      </a:r>
                      <a:r>
                        <a:rPr lang="en-US" sz="1200" b="1" u="sng" spc="10" dirty="0">
                          <a:solidFill>
                            <a:srgbClr val="FF00FF"/>
                          </a:solidFill>
                          <a:effectLst/>
                        </a:rPr>
                        <a:t>ff</a:t>
                      </a:r>
                      <a:r>
                        <a:rPr lang="en-US" sz="1200" b="1" u="sng" spc="-5" dirty="0">
                          <a:solidFill>
                            <a:srgbClr val="FF00FF"/>
                          </a:solidFill>
                          <a:effectLst/>
                        </a:rPr>
                        <a:t>i</a:t>
                      </a:r>
                      <a:r>
                        <a:rPr lang="en-US" sz="1200" b="1" u="sng" spc="5" dirty="0">
                          <a:solidFill>
                            <a:srgbClr val="FF00FF"/>
                          </a:solidFill>
                          <a:effectLst/>
                        </a:rPr>
                        <a:t>c</a:t>
                      </a:r>
                      <a:r>
                        <a:rPr lang="en-US" sz="1200" b="1" u="sng" spc="-5" dirty="0">
                          <a:solidFill>
                            <a:srgbClr val="FF00FF"/>
                          </a:solidFill>
                          <a:effectLst/>
                        </a:rPr>
                        <a:t>i</a:t>
                      </a:r>
                      <a:r>
                        <a:rPr lang="en-US" sz="1200" b="1" u="sng" dirty="0">
                          <a:solidFill>
                            <a:srgbClr val="FF00FF"/>
                          </a:solidFill>
                          <a:effectLst/>
                        </a:rPr>
                        <a:t>a</a:t>
                      </a:r>
                      <a:r>
                        <a:rPr lang="en-US" sz="1200" b="1" u="sng" spc="-5" dirty="0">
                          <a:solidFill>
                            <a:srgbClr val="FF00FF"/>
                          </a:solidFill>
                          <a:effectLst/>
                        </a:rPr>
                        <a:t>l</a:t>
                      </a:r>
                      <a:r>
                        <a:rPr lang="en-US" sz="1200" b="1" u="sng" dirty="0">
                          <a:solidFill>
                            <a:srgbClr val="FF00FF"/>
                          </a:solidFill>
                          <a:effectLst/>
                        </a:rPr>
                        <a:t>s</a:t>
                      </a:r>
                      <a:r>
                        <a:rPr lang="en-US" sz="1200" b="1" u="sng" spc="-30" dirty="0">
                          <a:solidFill>
                            <a:srgbClr val="FF00FF"/>
                          </a:solidFill>
                          <a:effectLst/>
                        </a:rPr>
                        <a:t> </a:t>
                      </a:r>
                      <a:r>
                        <a:rPr lang="en-US" sz="1200" b="1" u="sng" spc="10" dirty="0">
                          <a:solidFill>
                            <a:srgbClr val="FF00FF"/>
                          </a:solidFill>
                          <a:effectLst/>
                        </a:rPr>
                        <a:t>a</a:t>
                      </a:r>
                      <a:r>
                        <a:rPr lang="en-US" sz="1200" b="1" u="sng" dirty="0">
                          <a:solidFill>
                            <a:srgbClr val="FF00FF"/>
                          </a:solidFill>
                          <a:effectLst/>
                        </a:rPr>
                        <a:t>bout</a:t>
                      </a:r>
                      <a:r>
                        <a:rPr lang="en-US" sz="1200" b="1" u="sng" spc="-15" dirty="0">
                          <a:solidFill>
                            <a:srgbClr val="FF00FF"/>
                          </a:solidFill>
                          <a:effectLst/>
                        </a:rPr>
                        <a:t> </a:t>
                      </a:r>
                      <a:r>
                        <a:rPr lang="en-US" sz="1200" b="1" u="sng" dirty="0">
                          <a:solidFill>
                            <a:srgbClr val="FF00FF"/>
                          </a:solidFill>
                          <a:effectLst/>
                        </a:rPr>
                        <a:t>an </a:t>
                      </a:r>
                      <a:r>
                        <a:rPr lang="en-US" sz="1200" b="1" u="sng" spc="-5" dirty="0">
                          <a:solidFill>
                            <a:srgbClr val="FF00FF"/>
                          </a:solidFill>
                          <a:effectLst/>
                        </a:rPr>
                        <a:t>i</a:t>
                      </a:r>
                      <a:r>
                        <a:rPr lang="en-US" sz="1200" b="1" u="sng" spc="5" dirty="0">
                          <a:solidFill>
                            <a:srgbClr val="FF00FF"/>
                          </a:solidFill>
                          <a:effectLst/>
                        </a:rPr>
                        <a:t>ss</a:t>
                      </a:r>
                      <a:r>
                        <a:rPr lang="en-US" sz="1200" b="1" u="sng" dirty="0">
                          <a:solidFill>
                            <a:srgbClr val="FF00FF"/>
                          </a:solidFill>
                          <a:effectLst/>
                        </a:rPr>
                        <a:t>ue</a:t>
                      </a:r>
                      <a:r>
                        <a:rPr lang="en-US" sz="1200" b="1" u="sng" spc="-30" dirty="0">
                          <a:solidFill>
                            <a:srgbClr val="FF00FF"/>
                          </a:solidFill>
                          <a:effectLst/>
                        </a:rPr>
                        <a:t> </a:t>
                      </a:r>
                      <a:r>
                        <a:rPr lang="en-US" sz="1200" b="1" u="sng" dirty="0">
                          <a:solidFill>
                            <a:srgbClr val="FF00FF"/>
                          </a:solidFill>
                          <a:effectLst/>
                        </a:rPr>
                        <a:t>t</a:t>
                      </a:r>
                      <a:r>
                        <a:rPr lang="en-US" sz="1200" b="1" u="sng" spc="10" dirty="0">
                          <a:solidFill>
                            <a:srgbClr val="FF00FF"/>
                          </a:solidFill>
                          <a:effectLst/>
                        </a:rPr>
                        <a:t>h</a:t>
                      </a:r>
                      <a:r>
                        <a:rPr lang="en-US" sz="1200" b="1" u="sng" dirty="0">
                          <a:solidFill>
                            <a:srgbClr val="FF00FF"/>
                          </a:solidFill>
                          <a:effectLst/>
                        </a:rPr>
                        <a:t>at</a:t>
                      </a:r>
                      <a:r>
                        <a:rPr lang="en-US" sz="1200" b="1" u="sng" spc="-20" dirty="0">
                          <a:solidFill>
                            <a:srgbClr val="FF00FF"/>
                          </a:solidFill>
                          <a:effectLst/>
                        </a:rPr>
                        <a:t> </a:t>
                      </a:r>
                      <a:r>
                        <a:rPr lang="en-US" sz="1200" b="1" u="sng" spc="5" dirty="0">
                          <a:solidFill>
                            <a:srgbClr val="FF00FF"/>
                          </a:solidFill>
                          <a:effectLst/>
                        </a:rPr>
                        <a:t>c</a:t>
                      </a:r>
                      <a:r>
                        <a:rPr lang="en-US" sz="1200" b="1" u="sng" dirty="0">
                          <a:solidFill>
                            <a:srgbClr val="FF00FF"/>
                          </a:solidFill>
                          <a:effectLst/>
                        </a:rPr>
                        <a:t>on</a:t>
                      </a:r>
                      <a:r>
                        <a:rPr lang="en-US" sz="1200" b="1" u="sng" spc="5" dirty="0">
                          <a:solidFill>
                            <a:srgbClr val="FF00FF"/>
                          </a:solidFill>
                          <a:effectLst/>
                        </a:rPr>
                        <a:t>c</a:t>
                      </a:r>
                      <a:r>
                        <a:rPr lang="en-US" sz="1200" b="1" u="sng" dirty="0">
                          <a:solidFill>
                            <a:srgbClr val="FF00FF"/>
                          </a:solidFill>
                          <a:effectLst/>
                        </a:rPr>
                        <a:t>e</a:t>
                      </a:r>
                      <a:r>
                        <a:rPr lang="en-US" sz="1200" b="1" u="sng" spc="5" dirty="0">
                          <a:solidFill>
                            <a:srgbClr val="FF00FF"/>
                          </a:solidFill>
                          <a:effectLst/>
                        </a:rPr>
                        <a:t>r</a:t>
                      </a:r>
                      <a:r>
                        <a:rPr lang="en-US" sz="1200" b="1" u="sng" dirty="0">
                          <a:solidFill>
                            <a:srgbClr val="FF00FF"/>
                          </a:solidFill>
                          <a:effectLst/>
                        </a:rPr>
                        <a:t>ns</a:t>
                      </a:r>
                      <a:r>
                        <a:rPr lang="en-US" sz="1200" b="1" u="sng" spc="-35" dirty="0">
                          <a:solidFill>
                            <a:srgbClr val="FF00FF"/>
                          </a:solidFill>
                          <a:effectLst/>
                        </a:rPr>
                        <a:t> </a:t>
                      </a:r>
                      <a:r>
                        <a:rPr lang="en-US" sz="1200" b="1" u="sng" dirty="0">
                          <a:solidFill>
                            <a:srgbClr val="FF00FF"/>
                          </a:solidFill>
                          <a:effectLst/>
                        </a:rPr>
                        <a:t>the</a:t>
                      </a:r>
                      <a:r>
                        <a:rPr lang="en-US" sz="1200" b="1" u="sng" spc="20" dirty="0">
                          <a:solidFill>
                            <a:srgbClr val="FF00FF"/>
                          </a:solidFill>
                          <a:effectLst/>
                        </a:rPr>
                        <a:t>m</a:t>
                      </a:r>
                      <a:r>
                        <a:rPr lang="en-US" sz="1200" b="1" u="sng" spc="5" dirty="0">
                          <a:solidFill>
                            <a:srgbClr val="FF00FF"/>
                          </a:solidFill>
                          <a:effectLst/>
                        </a:rPr>
                        <a:t>)</a:t>
                      </a:r>
                      <a:r>
                        <a:rPr lang="en-US" sz="1200" b="1" u="sng" dirty="0">
                          <a:solidFill>
                            <a:srgbClr val="FF00FF"/>
                          </a:solidFill>
                          <a:effectLst/>
                        </a:rPr>
                        <a:t>.</a:t>
                      </a:r>
                    </a:p>
                    <a:p>
                      <a:pPr marL="238125" marR="0">
                        <a:spcBef>
                          <a:spcPts val="0"/>
                        </a:spcBef>
                        <a:spcAft>
                          <a:spcPts val="0"/>
                        </a:spcAft>
                      </a:pPr>
                      <a:r>
                        <a:rPr lang="en-US" sz="1200" b="1" u="sng" spc="-5" dirty="0">
                          <a:solidFill>
                            <a:srgbClr val="FF00FF"/>
                          </a:solidFill>
                          <a:effectLst/>
                        </a:rPr>
                        <a:t>S</a:t>
                      </a:r>
                      <a:r>
                        <a:rPr lang="en-US" sz="1200" b="1" u="sng" spc="10" dirty="0">
                          <a:solidFill>
                            <a:srgbClr val="FF00FF"/>
                          </a:solidFill>
                          <a:effectLst/>
                        </a:rPr>
                        <a:t>S</a:t>
                      </a:r>
                      <a:r>
                        <a:rPr lang="en-US" sz="1200" b="1" u="sng" dirty="0">
                          <a:solidFill>
                            <a:srgbClr val="FF00FF"/>
                          </a:solidFill>
                          <a:effectLst/>
                        </a:rPr>
                        <a:t>06</a:t>
                      </a:r>
                      <a:r>
                        <a:rPr lang="en-US" sz="1200" b="1" u="sng" spc="5" dirty="0">
                          <a:solidFill>
                            <a:srgbClr val="FF00FF"/>
                          </a:solidFill>
                          <a:effectLst/>
                        </a:rPr>
                        <a:t>-</a:t>
                      </a:r>
                      <a:r>
                        <a:rPr lang="en-US" sz="1200" b="1" u="sng" spc="10" dirty="0">
                          <a:solidFill>
                            <a:srgbClr val="FF00FF"/>
                          </a:solidFill>
                          <a:effectLst/>
                        </a:rPr>
                        <a:t>S</a:t>
                      </a:r>
                      <a:r>
                        <a:rPr lang="en-US" sz="1200" b="1" u="sng" dirty="0">
                          <a:solidFill>
                            <a:srgbClr val="FF00FF"/>
                          </a:solidFill>
                          <a:effectLst/>
                        </a:rPr>
                        <a:t>3C4</a:t>
                      </a:r>
                      <a:r>
                        <a:rPr lang="en-US" sz="1200" b="1" u="sng" spc="5" dirty="0">
                          <a:solidFill>
                            <a:srgbClr val="FF00FF"/>
                          </a:solidFill>
                          <a:effectLst/>
                        </a:rPr>
                        <a:t>-</a:t>
                      </a:r>
                      <a:r>
                        <a:rPr lang="en-US" sz="1200" b="1" u="sng" spc="10" dirty="0">
                          <a:solidFill>
                            <a:srgbClr val="FF00FF"/>
                          </a:solidFill>
                          <a:effectLst/>
                        </a:rPr>
                        <a:t>0</a:t>
                      </a:r>
                      <a:r>
                        <a:rPr lang="en-US" sz="1200" b="1" u="sng" dirty="0">
                          <a:solidFill>
                            <a:srgbClr val="FF00FF"/>
                          </a:solidFill>
                          <a:effectLst/>
                        </a:rPr>
                        <a:t>3;</a:t>
                      </a:r>
                      <a:r>
                        <a:rPr lang="en-US" sz="1200" b="1" u="sng" spc="-75" dirty="0">
                          <a:solidFill>
                            <a:srgbClr val="FF00FF"/>
                          </a:solidFill>
                          <a:effectLst/>
                        </a:rPr>
                        <a:t> </a:t>
                      </a:r>
                      <a:r>
                        <a:rPr lang="en-US" sz="1200" b="1" u="sng" spc="10" dirty="0">
                          <a:solidFill>
                            <a:srgbClr val="FF00FF"/>
                          </a:solidFill>
                          <a:effectLst/>
                        </a:rPr>
                        <a:t>S</a:t>
                      </a:r>
                      <a:r>
                        <a:rPr lang="en-US" sz="1200" b="1" u="sng" spc="-5" dirty="0">
                          <a:solidFill>
                            <a:srgbClr val="FF00FF"/>
                          </a:solidFill>
                          <a:effectLst/>
                        </a:rPr>
                        <a:t>S</a:t>
                      </a:r>
                      <a:r>
                        <a:rPr lang="en-US" sz="1200" b="1" u="sng" spc="10" dirty="0">
                          <a:solidFill>
                            <a:srgbClr val="FF00FF"/>
                          </a:solidFill>
                          <a:effectLst/>
                        </a:rPr>
                        <a:t>0</a:t>
                      </a:r>
                      <a:r>
                        <a:rPr lang="en-US" sz="1200" b="1" u="sng" dirty="0">
                          <a:solidFill>
                            <a:srgbClr val="FF00FF"/>
                          </a:solidFill>
                          <a:effectLst/>
                        </a:rPr>
                        <a:t>7</a:t>
                      </a:r>
                      <a:r>
                        <a:rPr lang="en-US" sz="1200" b="1" u="sng" spc="5" dirty="0">
                          <a:solidFill>
                            <a:srgbClr val="FF00FF"/>
                          </a:solidFill>
                          <a:effectLst/>
                        </a:rPr>
                        <a:t>-</a:t>
                      </a:r>
                      <a:r>
                        <a:rPr lang="en-US" sz="1200" b="1" u="sng" spc="-5" dirty="0">
                          <a:solidFill>
                            <a:srgbClr val="FF00FF"/>
                          </a:solidFill>
                          <a:effectLst/>
                        </a:rPr>
                        <a:t>S</a:t>
                      </a:r>
                      <a:r>
                        <a:rPr lang="en-US" sz="1200" b="1" u="sng" spc="10" dirty="0">
                          <a:solidFill>
                            <a:srgbClr val="FF00FF"/>
                          </a:solidFill>
                          <a:effectLst/>
                        </a:rPr>
                        <a:t>3</a:t>
                      </a:r>
                      <a:r>
                        <a:rPr lang="en-US" sz="1200" b="1" u="sng" spc="15" dirty="0">
                          <a:solidFill>
                            <a:srgbClr val="FF00FF"/>
                          </a:solidFill>
                          <a:effectLst/>
                        </a:rPr>
                        <a:t>C</a:t>
                      </a:r>
                      <a:r>
                        <a:rPr lang="en-US" sz="1200" b="1" u="sng" dirty="0">
                          <a:solidFill>
                            <a:srgbClr val="FF00FF"/>
                          </a:solidFill>
                          <a:effectLst/>
                        </a:rPr>
                        <a:t>4</a:t>
                      </a:r>
                      <a:r>
                        <a:rPr lang="en-US" sz="1200" b="1" u="sng" spc="5" dirty="0">
                          <a:solidFill>
                            <a:srgbClr val="FF00FF"/>
                          </a:solidFill>
                          <a:effectLst/>
                        </a:rPr>
                        <a:t>-</a:t>
                      </a:r>
                      <a:r>
                        <a:rPr lang="en-US" sz="1200" b="1" u="sng" dirty="0">
                          <a:solidFill>
                            <a:srgbClr val="FF00FF"/>
                          </a:solidFill>
                          <a:effectLst/>
                        </a:rPr>
                        <a:t>03;</a:t>
                      </a:r>
                      <a:r>
                        <a:rPr lang="en-US" sz="1200" b="1" u="sng" spc="-60" dirty="0">
                          <a:solidFill>
                            <a:srgbClr val="FF00FF"/>
                          </a:solidFill>
                          <a:effectLst/>
                        </a:rPr>
                        <a:t> </a:t>
                      </a:r>
                      <a:r>
                        <a:rPr lang="en-US" sz="1200" b="1" u="sng" spc="-5" dirty="0">
                          <a:solidFill>
                            <a:srgbClr val="FF00FF"/>
                          </a:solidFill>
                          <a:effectLst/>
                        </a:rPr>
                        <a:t>S</a:t>
                      </a:r>
                      <a:r>
                        <a:rPr lang="en-US" sz="1200" b="1" u="sng" spc="10" dirty="0">
                          <a:solidFill>
                            <a:srgbClr val="FF00FF"/>
                          </a:solidFill>
                          <a:effectLst/>
                        </a:rPr>
                        <a:t>S</a:t>
                      </a:r>
                      <a:r>
                        <a:rPr lang="en-US" sz="1200" b="1" u="sng" dirty="0">
                          <a:solidFill>
                            <a:srgbClr val="FF00FF"/>
                          </a:solidFill>
                          <a:effectLst/>
                        </a:rPr>
                        <a:t>08</a:t>
                      </a:r>
                      <a:r>
                        <a:rPr lang="en-US" sz="1200" b="1" u="sng" spc="5" dirty="0">
                          <a:solidFill>
                            <a:srgbClr val="FF00FF"/>
                          </a:solidFill>
                          <a:effectLst/>
                        </a:rPr>
                        <a:t>-</a:t>
                      </a:r>
                      <a:r>
                        <a:rPr lang="en-US" sz="1200" b="1" u="sng" spc="10" dirty="0">
                          <a:solidFill>
                            <a:srgbClr val="FF00FF"/>
                          </a:solidFill>
                          <a:effectLst/>
                        </a:rPr>
                        <a:t>S</a:t>
                      </a:r>
                      <a:r>
                        <a:rPr lang="en-US" sz="1200" b="1" u="sng" dirty="0">
                          <a:solidFill>
                            <a:srgbClr val="FF00FF"/>
                          </a:solidFill>
                          <a:effectLst/>
                        </a:rPr>
                        <a:t>3C4</a:t>
                      </a:r>
                      <a:r>
                        <a:rPr lang="en-US" sz="1200" b="1" u="sng" spc="5" dirty="0">
                          <a:solidFill>
                            <a:srgbClr val="FF00FF"/>
                          </a:solidFill>
                          <a:effectLst/>
                        </a:rPr>
                        <a:t>-</a:t>
                      </a:r>
                      <a:r>
                        <a:rPr lang="en-US" sz="1200" b="1" u="sng" spc="10" dirty="0">
                          <a:solidFill>
                            <a:srgbClr val="FF00FF"/>
                          </a:solidFill>
                          <a:effectLst/>
                        </a:rPr>
                        <a:t>03</a:t>
                      </a:r>
                      <a:endParaRPr lang="en-US" sz="1200" b="1" u="sng" dirty="0">
                        <a:solidFill>
                          <a:srgbClr val="FF00FF"/>
                        </a:solidFill>
                        <a:effectLst/>
                      </a:endParaRPr>
                    </a:p>
                    <a:p>
                      <a:pPr marL="238125" marR="81280" indent="-228600">
                        <a:lnSpc>
                          <a:spcPct val="99000"/>
                        </a:lnSpc>
                        <a:spcBef>
                          <a:spcPts val="80"/>
                        </a:spcBef>
                        <a:spcAft>
                          <a:spcPts val="0"/>
                        </a:spcAft>
                      </a:pPr>
                      <a:r>
                        <a:rPr lang="en-US" sz="1200" b="1" u="sng" dirty="0" smtClean="0">
                          <a:solidFill>
                            <a:srgbClr val="FF00FF"/>
                          </a:solidFill>
                          <a:effectLst/>
                        </a:rPr>
                        <a:t>.</a:t>
                      </a:r>
                      <a:endParaRPr lang="en-US" sz="1200" b="1" u="sng" dirty="0">
                        <a:solidFill>
                          <a:srgbClr val="FF00FF"/>
                        </a:solidFill>
                        <a:effectLst/>
                      </a:endParaRPr>
                    </a:p>
                  </a:txBody>
                  <a:tcPr marL="0" marR="0" marT="0" marB="0"/>
                </a:tc>
              </a:tr>
            </a:tbl>
          </a:graphicData>
        </a:graphic>
      </p:graphicFrame>
      <p:sp>
        <p:nvSpPr>
          <p:cNvPr id="5" name="Rectangle 1"/>
          <p:cNvSpPr>
            <a:spLocks noChangeArrowheads="1"/>
          </p:cNvSpPr>
          <p:nvPr/>
        </p:nvSpPr>
        <p:spPr bwMode="auto">
          <a:xfrm>
            <a:off x="152400" y="-35242"/>
            <a:ext cx="8839200"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Strand: Writing Standards for Literacy in History/Social Studies,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Science, and Technical Subjects</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23550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46667806"/>
              </p:ext>
            </p:extLst>
          </p:nvPr>
        </p:nvGraphicFramePr>
        <p:xfrm>
          <a:off x="286087" y="762000"/>
          <a:ext cx="8743765" cy="5918125"/>
        </p:xfrm>
        <a:graphic>
          <a:graphicData uri="http://schemas.openxmlformats.org/drawingml/2006/table">
            <a:tbl>
              <a:tblPr>
                <a:tableStyleId>{5C22544A-7EE6-4342-B048-85BDC9FD1C3A}</a:tableStyleId>
              </a:tblPr>
              <a:tblGrid>
                <a:gridCol w="2621976"/>
                <a:gridCol w="6121789"/>
              </a:tblGrid>
              <a:tr h="485322">
                <a:tc gridSpan="2">
                  <a:txBody>
                    <a:bodyPr/>
                    <a:lstStyle/>
                    <a:p>
                      <a:pPr marL="6985" marR="0">
                        <a:spcBef>
                          <a:spcPts val="85"/>
                        </a:spcBef>
                        <a:spcAft>
                          <a:spcPts val="0"/>
                        </a:spcAft>
                      </a:pPr>
                      <a:r>
                        <a:rPr lang="en-US" sz="1200" dirty="0">
                          <a:effectLst/>
                        </a:rPr>
                        <a:t>Wr</a:t>
                      </a:r>
                      <a:r>
                        <a:rPr lang="en-US" sz="1200" spc="-5" dirty="0">
                          <a:effectLst/>
                        </a:rPr>
                        <a:t>i</a:t>
                      </a:r>
                      <a:r>
                        <a:rPr lang="en-US" sz="1200" spc="5" dirty="0">
                          <a:effectLst/>
                        </a:rPr>
                        <a:t>ti</a:t>
                      </a:r>
                      <a:r>
                        <a:rPr lang="en-US" sz="1200" dirty="0">
                          <a:effectLst/>
                        </a:rPr>
                        <a:t>ng</a:t>
                      </a:r>
                      <a:r>
                        <a:rPr lang="en-US" sz="1200" spc="-10" dirty="0">
                          <a:effectLst/>
                        </a:rPr>
                        <a:t> </a:t>
                      </a:r>
                      <a:r>
                        <a:rPr lang="en-US" sz="1200" spc="-5" dirty="0">
                          <a:effectLst/>
                        </a:rPr>
                        <a:t>S</a:t>
                      </a:r>
                      <a:r>
                        <a:rPr lang="en-US" sz="1200" spc="5" dirty="0">
                          <a:effectLst/>
                        </a:rPr>
                        <a:t>t</a:t>
                      </a:r>
                      <a:r>
                        <a:rPr lang="en-US" sz="1200" dirty="0">
                          <a:effectLst/>
                        </a:rPr>
                        <a:t>and</a:t>
                      </a:r>
                      <a:r>
                        <a:rPr lang="en-US" sz="1200" spc="-15" dirty="0">
                          <a:effectLst/>
                        </a:rPr>
                        <a:t>a</a:t>
                      </a:r>
                      <a:r>
                        <a:rPr lang="en-US" sz="1200" dirty="0">
                          <a:effectLst/>
                        </a:rPr>
                        <a:t>rds</a:t>
                      </a:r>
                      <a:r>
                        <a:rPr lang="en-US" sz="1200" spc="-10" dirty="0">
                          <a:effectLst/>
                        </a:rPr>
                        <a:t> </a:t>
                      </a:r>
                      <a:r>
                        <a:rPr lang="en-US" sz="1200" spc="5" dirty="0">
                          <a:effectLst/>
                        </a:rPr>
                        <a:t>f</a:t>
                      </a:r>
                      <a:r>
                        <a:rPr lang="en-US" sz="1200" dirty="0">
                          <a:effectLst/>
                        </a:rPr>
                        <a:t>or</a:t>
                      </a:r>
                      <a:r>
                        <a:rPr lang="en-US" sz="1200" spc="10" dirty="0">
                          <a:effectLst/>
                        </a:rPr>
                        <a:t> </a:t>
                      </a:r>
                      <a:r>
                        <a:rPr lang="en-US" sz="1200" spc="-15" dirty="0">
                          <a:effectLst/>
                        </a:rPr>
                        <a:t>L</a:t>
                      </a:r>
                      <a:r>
                        <a:rPr lang="en-US" sz="1200" spc="5" dirty="0">
                          <a:effectLst/>
                        </a:rPr>
                        <a:t>it</a:t>
                      </a:r>
                      <a:r>
                        <a:rPr lang="en-US" sz="1200" dirty="0">
                          <a:effectLst/>
                        </a:rPr>
                        <a:t>eracy</a:t>
                      </a:r>
                      <a:r>
                        <a:rPr lang="en-US" sz="1200" spc="-20" dirty="0">
                          <a:effectLst/>
                        </a:rPr>
                        <a:t> </a:t>
                      </a:r>
                      <a:r>
                        <a:rPr lang="en-US" sz="1200" spc="5" dirty="0">
                          <a:effectLst/>
                        </a:rPr>
                        <a:t>i</a:t>
                      </a:r>
                      <a:r>
                        <a:rPr lang="en-US" sz="1200" dirty="0">
                          <a:effectLst/>
                        </a:rPr>
                        <a:t>n</a:t>
                      </a:r>
                      <a:r>
                        <a:rPr lang="en-US" sz="1200" spc="5" dirty="0">
                          <a:effectLst/>
                        </a:rPr>
                        <a:t> </a:t>
                      </a:r>
                      <a:r>
                        <a:rPr lang="en-US" sz="1200" spc="-5" dirty="0">
                          <a:effectLst/>
                        </a:rPr>
                        <a:t>H</a:t>
                      </a:r>
                      <a:r>
                        <a:rPr lang="en-US" sz="1200" spc="5" dirty="0">
                          <a:effectLst/>
                        </a:rPr>
                        <a:t>i</a:t>
                      </a:r>
                      <a:r>
                        <a:rPr lang="en-US" sz="1200" spc="-15" dirty="0">
                          <a:effectLst/>
                        </a:rPr>
                        <a:t>s</a:t>
                      </a:r>
                      <a:r>
                        <a:rPr lang="en-US" sz="1200" spc="5" dirty="0">
                          <a:effectLst/>
                        </a:rPr>
                        <a:t>t</a:t>
                      </a:r>
                      <a:r>
                        <a:rPr lang="en-US" sz="1200" dirty="0">
                          <a:effectLst/>
                        </a:rPr>
                        <a:t>or</a:t>
                      </a:r>
                      <a:r>
                        <a:rPr lang="en-US" sz="1200" spc="-25" dirty="0">
                          <a:effectLst/>
                        </a:rPr>
                        <a:t>y</a:t>
                      </a:r>
                      <a:r>
                        <a:rPr lang="en-US" sz="1200" spc="5" dirty="0">
                          <a:effectLst/>
                        </a:rPr>
                        <a:t>/</a:t>
                      </a:r>
                      <a:r>
                        <a:rPr lang="en-US" sz="1200" spc="-5" dirty="0">
                          <a:effectLst/>
                        </a:rPr>
                        <a:t>S</a:t>
                      </a:r>
                      <a:r>
                        <a:rPr lang="en-US" sz="1200" dirty="0">
                          <a:effectLst/>
                        </a:rPr>
                        <a:t>oc</a:t>
                      </a:r>
                      <a:r>
                        <a:rPr lang="en-US" sz="1200" spc="5" dirty="0">
                          <a:effectLst/>
                        </a:rPr>
                        <a:t>i</a:t>
                      </a:r>
                      <a:r>
                        <a:rPr lang="en-US" sz="1200" dirty="0">
                          <a:effectLst/>
                        </a:rPr>
                        <a:t>al</a:t>
                      </a:r>
                      <a:r>
                        <a:rPr lang="en-US" sz="1200" spc="10" dirty="0">
                          <a:effectLst/>
                        </a:rPr>
                        <a:t> </a:t>
                      </a:r>
                      <a:r>
                        <a:rPr lang="en-US" sz="1200" spc="-5" dirty="0">
                          <a:effectLst/>
                        </a:rPr>
                        <a:t>S</a:t>
                      </a:r>
                      <a:r>
                        <a:rPr lang="en-US" sz="1200" spc="5" dirty="0">
                          <a:effectLst/>
                        </a:rPr>
                        <a:t>t</a:t>
                      </a:r>
                      <a:r>
                        <a:rPr lang="en-US" sz="1200" dirty="0">
                          <a:effectLst/>
                        </a:rPr>
                        <a:t>u</a:t>
                      </a:r>
                      <a:r>
                        <a:rPr lang="en-US" sz="1200" spc="-15" dirty="0">
                          <a:effectLst/>
                        </a:rPr>
                        <a:t>d</a:t>
                      </a:r>
                      <a:r>
                        <a:rPr lang="en-US" sz="1200" spc="5" dirty="0">
                          <a:effectLst/>
                        </a:rPr>
                        <a:t>i</a:t>
                      </a:r>
                      <a:r>
                        <a:rPr lang="en-US" sz="1200" dirty="0">
                          <a:effectLst/>
                        </a:rPr>
                        <a:t>es, </a:t>
                      </a:r>
                      <a:r>
                        <a:rPr lang="en-US" sz="1200" spc="-5" dirty="0">
                          <a:effectLst/>
                        </a:rPr>
                        <a:t>S</a:t>
                      </a:r>
                      <a:r>
                        <a:rPr lang="en-US" sz="1200" dirty="0">
                          <a:effectLst/>
                        </a:rPr>
                        <a:t>c</a:t>
                      </a:r>
                      <a:r>
                        <a:rPr lang="en-US" sz="1200" spc="5" dirty="0">
                          <a:effectLst/>
                        </a:rPr>
                        <a:t>i</a:t>
                      </a:r>
                      <a:r>
                        <a:rPr lang="en-US" sz="1200" dirty="0">
                          <a:effectLst/>
                        </a:rPr>
                        <a:t>enc</a:t>
                      </a:r>
                      <a:r>
                        <a:rPr lang="en-US" sz="1200" spc="-15" dirty="0">
                          <a:effectLst/>
                        </a:rPr>
                        <a:t>e</a:t>
                      </a:r>
                      <a:r>
                        <a:rPr lang="en-US" sz="1200" dirty="0">
                          <a:effectLst/>
                        </a:rPr>
                        <a:t>, and</a:t>
                      </a:r>
                      <a:r>
                        <a:rPr lang="en-US" sz="1200" spc="-10" dirty="0">
                          <a:effectLst/>
                        </a:rPr>
                        <a:t> </a:t>
                      </a:r>
                      <a:r>
                        <a:rPr lang="en-US" sz="1200" spc="-15" dirty="0">
                          <a:effectLst/>
                        </a:rPr>
                        <a:t>T</a:t>
                      </a:r>
                      <a:r>
                        <a:rPr lang="en-US" sz="1200" dirty="0">
                          <a:effectLst/>
                        </a:rPr>
                        <a:t>echn</a:t>
                      </a:r>
                      <a:r>
                        <a:rPr lang="en-US" sz="1200" spc="5" dirty="0">
                          <a:effectLst/>
                        </a:rPr>
                        <a:t>i</a:t>
                      </a:r>
                      <a:r>
                        <a:rPr lang="en-US" sz="1200" dirty="0">
                          <a:effectLst/>
                        </a:rPr>
                        <a:t>cal</a:t>
                      </a:r>
                      <a:r>
                        <a:rPr lang="en-US" sz="1200" spc="10" dirty="0">
                          <a:effectLst/>
                        </a:rPr>
                        <a:t> </a:t>
                      </a:r>
                      <a:r>
                        <a:rPr lang="en-US" sz="1200" spc="-5" dirty="0">
                          <a:effectLst/>
                        </a:rPr>
                        <a:t>S</a:t>
                      </a:r>
                      <a:r>
                        <a:rPr lang="en-US" sz="1200" dirty="0">
                          <a:effectLst/>
                        </a:rPr>
                        <a:t>ub</a:t>
                      </a:r>
                      <a:r>
                        <a:rPr lang="en-US" sz="1200" spc="-5" dirty="0">
                          <a:effectLst/>
                        </a:rPr>
                        <a:t>j</a:t>
                      </a:r>
                      <a:r>
                        <a:rPr lang="en-US" sz="1200" dirty="0">
                          <a:effectLst/>
                        </a:rPr>
                        <a:t>ec</a:t>
                      </a:r>
                      <a:r>
                        <a:rPr lang="en-US" sz="1200" spc="5" dirty="0">
                          <a:effectLst/>
                        </a:rPr>
                        <a:t>t</a:t>
                      </a:r>
                      <a:r>
                        <a:rPr lang="en-US" sz="1200" dirty="0">
                          <a:effectLst/>
                        </a:rPr>
                        <a:t>s</a:t>
                      </a:r>
                    </a:p>
                    <a:p>
                      <a:pPr marL="6985" marR="0">
                        <a:spcBef>
                          <a:spcPts val="5"/>
                        </a:spcBef>
                        <a:spcAft>
                          <a:spcPts val="0"/>
                        </a:spcAft>
                      </a:pPr>
                      <a:r>
                        <a:rPr lang="en-US" sz="1800" b="1" u="sng" spc="-5" dirty="0">
                          <a:solidFill>
                            <a:srgbClr val="FF00FF"/>
                          </a:solidFill>
                          <a:effectLst/>
                        </a:rPr>
                        <a:t>P</a:t>
                      </a:r>
                      <a:r>
                        <a:rPr lang="en-US" sz="1800" b="1" u="sng" spc="5" dirty="0">
                          <a:solidFill>
                            <a:srgbClr val="FF00FF"/>
                          </a:solidFill>
                          <a:effectLst/>
                        </a:rPr>
                        <a:t>r</a:t>
                      </a:r>
                      <a:r>
                        <a:rPr lang="en-US" sz="1800" b="1" u="sng" dirty="0">
                          <a:solidFill>
                            <a:srgbClr val="FF00FF"/>
                          </a:solidFill>
                          <a:effectLst/>
                        </a:rPr>
                        <a:t>oduc</a:t>
                      </a:r>
                      <a:r>
                        <a:rPr lang="en-US" sz="1800" b="1" u="sng" spc="10" dirty="0">
                          <a:solidFill>
                            <a:srgbClr val="FF00FF"/>
                          </a:solidFill>
                          <a:effectLst/>
                        </a:rPr>
                        <a:t>t</a:t>
                      </a:r>
                      <a:r>
                        <a:rPr lang="en-US" sz="1800" b="1" u="sng" spc="-5" dirty="0">
                          <a:solidFill>
                            <a:srgbClr val="FF00FF"/>
                          </a:solidFill>
                          <a:effectLst/>
                        </a:rPr>
                        <a:t>i</a:t>
                      </a:r>
                      <a:r>
                        <a:rPr lang="en-US" sz="1800" b="1" u="sng" dirty="0">
                          <a:solidFill>
                            <a:srgbClr val="FF00FF"/>
                          </a:solidFill>
                          <a:effectLst/>
                        </a:rPr>
                        <a:t>on</a:t>
                      </a:r>
                      <a:r>
                        <a:rPr lang="en-US" sz="1800" b="1" u="sng" spc="5" dirty="0">
                          <a:solidFill>
                            <a:srgbClr val="FF00FF"/>
                          </a:solidFill>
                          <a:effectLst/>
                        </a:rPr>
                        <a:t> </a:t>
                      </a:r>
                      <a:r>
                        <a:rPr lang="en-US" sz="1800" b="1" u="sng" dirty="0">
                          <a:solidFill>
                            <a:srgbClr val="FF00FF"/>
                          </a:solidFill>
                          <a:effectLst/>
                        </a:rPr>
                        <a:t>and</a:t>
                      </a:r>
                      <a:r>
                        <a:rPr lang="en-US" sz="1800" b="1" u="sng" spc="-10" dirty="0">
                          <a:solidFill>
                            <a:srgbClr val="FF00FF"/>
                          </a:solidFill>
                          <a:effectLst/>
                        </a:rPr>
                        <a:t> </a:t>
                      </a:r>
                      <a:r>
                        <a:rPr lang="en-US" sz="1800" b="1" u="sng" spc="-5" dirty="0">
                          <a:solidFill>
                            <a:srgbClr val="FF00FF"/>
                          </a:solidFill>
                          <a:effectLst/>
                        </a:rPr>
                        <a:t>D</a:t>
                      </a:r>
                      <a:r>
                        <a:rPr lang="en-US" sz="1800" b="1" u="sng" dirty="0">
                          <a:solidFill>
                            <a:srgbClr val="FF00FF"/>
                          </a:solidFill>
                          <a:effectLst/>
                        </a:rPr>
                        <a:t>is</a:t>
                      </a:r>
                      <a:r>
                        <a:rPr lang="en-US" sz="1800" b="1" u="sng" spc="10" dirty="0">
                          <a:solidFill>
                            <a:srgbClr val="FF00FF"/>
                          </a:solidFill>
                          <a:effectLst/>
                        </a:rPr>
                        <a:t>t</a:t>
                      </a:r>
                      <a:r>
                        <a:rPr lang="en-US" sz="1800" b="1" u="sng" spc="5" dirty="0">
                          <a:solidFill>
                            <a:srgbClr val="FF00FF"/>
                          </a:solidFill>
                          <a:effectLst/>
                        </a:rPr>
                        <a:t>r</a:t>
                      </a:r>
                      <a:r>
                        <a:rPr lang="en-US" sz="1800" b="1" u="sng" spc="-5" dirty="0">
                          <a:solidFill>
                            <a:srgbClr val="FF00FF"/>
                          </a:solidFill>
                          <a:effectLst/>
                        </a:rPr>
                        <a:t>i</a:t>
                      </a:r>
                      <a:r>
                        <a:rPr lang="en-US" sz="1800" b="1" u="sng" dirty="0">
                          <a:solidFill>
                            <a:srgbClr val="FF00FF"/>
                          </a:solidFill>
                          <a:effectLst/>
                        </a:rPr>
                        <a:t>b</a:t>
                      </a:r>
                      <a:r>
                        <a:rPr lang="en-US" sz="1800" b="1" u="sng" spc="-15" dirty="0">
                          <a:solidFill>
                            <a:srgbClr val="FF00FF"/>
                          </a:solidFill>
                          <a:effectLst/>
                        </a:rPr>
                        <a:t>u</a:t>
                      </a:r>
                      <a:r>
                        <a:rPr lang="en-US" sz="1800" b="1" u="sng" spc="5" dirty="0">
                          <a:solidFill>
                            <a:srgbClr val="FF00FF"/>
                          </a:solidFill>
                          <a:effectLst/>
                        </a:rPr>
                        <a:t>t</a:t>
                      </a:r>
                      <a:r>
                        <a:rPr lang="en-US" sz="1800" b="1" u="sng" spc="-5" dirty="0">
                          <a:solidFill>
                            <a:srgbClr val="FF00FF"/>
                          </a:solidFill>
                          <a:effectLst/>
                        </a:rPr>
                        <a:t>i</a:t>
                      </a:r>
                      <a:r>
                        <a:rPr lang="en-US" sz="1800" b="1" u="sng" dirty="0">
                          <a:solidFill>
                            <a:srgbClr val="FF00FF"/>
                          </a:solidFill>
                          <a:effectLst/>
                        </a:rPr>
                        <a:t>on</a:t>
                      </a:r>
                      <a:r>
                        <a:rPr lang="en-US" sz="1800" b="1" u="sng" spc="5" dirty="0">
                          <a:solidFill>
                            <a:srgbClr val="FF00FF"/>
                          </a:solidFill>
                          <a:effectLst/>
                        </a:rPr>
                        <a:t> </a:t>
                      </a:r>
                      <a:r>
                        <a:rPr lang="en-US" sz="1800" b="1" u="sng" spc="-15" dirty="0">
                          <a:solidFill>
                            <a:srgbClr val="FF00FF"/>
                          </a:solidFill>
                          <a:effectLst/>
                        </a:rPr>
                        <a:t>o</a:t>
                      </a:r>
                      <a:r>
                        <a:rPr lang="en-US" sz="1800" b="1" u="sng" dirty="0">
                          <a:solidFill>
                            <a:srgbClr val="FF00FF"/>
                          </a:solidFill>
                          <a:effectLst/>
                        </a:rPr>
                        <a:t>f</a:t>
                      </a:r>
                      <a:r>
                        <a:rPr lang="en-US" sz="1800" b="1" u="sng" spc="-10" dirty="0">
                          <a:solidFill>
                            <a:srgbClr val="FF00FF"/>
                          </a:solidFill>
                          <a:effectLst/>
                        </a:rPr>
                        <a:t> </a:t>
                      </a:r>
                      <a:r>
                        <a:rPr lang="en-US" sz="1800" b="1" u="sng" spc="25" dirty="0">
                          <a:solidFill>
                            <a:srgbClr val="FF00FF"/>
                          </a:solidFill>
                          <a:effectLst/>
                        </a:rPr>
                        <a:t>W</a:t>
                      </a:r>
                      <a:r>
                        <a:rPr lang="en-US" sz="1800" b="1" u="sng" spc="5" dirty="0">
                          <a:solidFill>
                            <a:srgbClr val="FF00FF"/>
                          </a:solidFill>
                          <a:effectLst/>
                        </a:rPr>
                        <a:t>r</a:t>
                      </a:r>
                      <a:r>
                        <a:rPr lang="en-US" sz="1800" b="1" u="sng" spc="-20" dirty="0">
                          <a:solidFill>
                            <a:srgbClr val="FF00FF"/>
                          </a:solidFill>
                          <a:effectLst/>
                        </a:rPr>
                        <a:t>i</a:t>
                      </a:r>
                      <a:r>
                        <a:rPr lang="en-US" sz="1800" b="1" u="sng" spc="5" dirty="0">
                          <a:solidFill>
                            <a:srgbClr val="FF00FF"/>
                          </a:solidFill>
                          <a:effectLst/>
                        </a:rPr>
                        <a:t>t</a:t>
                      </a:r>
                      <a:r>
                        <a:rPr lang="en-US" sz="1800" b="1" u="sng" spc="-5" dirty="0">
                          <a:solidFill>
                            <a:srgbClr val="FF00FF"/>
                          </a:solidFill>
                          <a:effectLst/>
                        </a:rPr>
                        <a:t>i</a:t>
                      </a:r>
                      <a:r>
                        <a:rPr lang="en-US" sz="1800" b="1" u="sng" dirty="0">
                          <a:solidFill>
                            <a:srgbClr val="FF00FF"/>
                          </a:solidFill>
                          <a:effectLst/>
                        </a:rPr>
                        <a:t>ng</a:t>
                      </a:r>
                      <a:endParaRPr lang="en-US" sz="1800" b="1" u="sng" dirty="0">
                        <a:solidFill>
                          <a:srgbClr val="FF00FF"/>
                        </a:solidFill>
                        <a:effectLst/>
                        <a:latin typeface="Times New Roman"/>
                        <a:ea typeface="Times New Roman"/>
                      </a:endParaRPr>
                    </a:p>
                  </a:txBody>
                  <a:tcPr marL="0" marR="0" marT="0" marB="0"/>
                </a:tc>
                <a:tc hMerge="1">
                  <a:txBody>
                    <a:bodyPr/>
                    <a:lstStyle/>
                    <a:p>
                      <a:endParaRPr lang="en-US"/>
                    </a:p>
                  </a:txBody>
                  <a:tcPr/>
                </a:tc>
              </a:tr>
              <a:tr h="269717">
                <a:tc>
                  <a:txBody>
                    <a:bodyPr/>
                    <a:lstStyle/>
                    <a:p>
                      <a:pPr marL="6985" marR="0">
                        <a:spcBef>
                          <a:spcPts val="55"/>
                        </a:spcBef>
                        <a:spcAft>
                          <a:spcPts val="0"/>
                        </a:spcAft>
                      </a:pPr>
                      <a:r>
                        <a:rPr lang="en-US" sz="1200" u="heavy" spc="-5" dirty="0">
                          <a:effectLst/>
                        </a:rPr>
                        <a:t>S</a:t>
                      </a:r>
                      <a:r>
                        <a:rPr lang="en-US" sz="1200" u="heavy" spc="5" dirty="0">
                          <a:effectLst/>
                        </a:rPr>
                        <a:t>t</a:t>
                      </a:r>
                      <a:r>
                        <a:rPr lang="en-US" sz="1200" u="heavy" dirty="0">
                          <a:effectLst/>
                        </a:rPr>
                        <a:t>andards</a:t>
                      </a:r>
                      <a:endParaRPr lang="en-US" sz="1200" dirty="0">
                        <a:effectLst/>
                        <a:latin typeface="Times New Roman"/>
                        <a:ea typeface="Times New Roman"/>
                      </a:endParaRPr>
                    </a:p>
                  </a:txBody>
                  <a:tcPr marL="0" marR="0" marT="0" marB="0"/>
                </a:tc>
                <a:tc>
                  <a:txBody>
                    <a:bodyPr/>
                    <a:lstStyle/>
                    <a:p>
                      <a:pPr marL="9525" marR="0">
                        <a:spcBef>
                          <a:spcPts val="55"/>
                        </a:spcBef>
                        <a:spcAft>
                          <a:spcPts val="0"/>
                        </a:spcAft>
                      </a:pPr>
                      <a:r>
                        <a:rPr lang="en-US" sz="1200" u="heavy" spc="-5" dirty="0">
                          <a:effectLst/>
                        </a:rPr>
                        <a:t>E</a:t>
                      </a:r>
                      <a:r>
                        <a:rPr lang="en-US" sz="1200" u="heavy" dirty="0">
                          <a:effectLst/>
                        </a:rPr>
                        <a:t>xp</a:t>
                      </a:r>
                      <a:r>
                        <a:rPr lang="en-US" sz="1200" u="heavy" spc="5" dirty="0">
                          <a:effectLst/>
                        </a:rPr>
                        <a:t>l</a:t>
                      </a:r>
                      <a:r>
                        <a:rPr lang="en-US" sz="1200" u="heavy" dirty="0">
                          <a:effectLst/>
                        </a:rPr>
                        <a:t>ana</a:t>
                      </a:r>
                      <a:r>
                        <a:rPr lang="en-US" sz="1200" u="heavy" spc="5" dirty="0">
                          <a:effectLst/>
                        </a:rPr>
                        <a:t>ti</a:t>
                      </a:r>
                      <a:r>
                        <a:rPr lang="en-US" sz="1200" u="heavy" dirty="0">
                          <a:effectLst/>
                        </a:rPr>
                        <a:t>ons</a:t>
                      </a:r>
                      <a:r>
                        <a:rPr lang="en-US" sz="1200" u="heavy" spc="-5" dirty="0">
                          <a:effectLst/>
                        </a:rPr>
                        <a:t> </a:t>
                      </a:r>
                      <a:r>
                        <a:rPr lang="en-US" sz="1200" u="heavy" dirty="0">
                          <a:effectLst/>
                        </a:rPr>
                        <a:t>and</a:t>
                      </a:r>
                      <a:r>
                        <a:rPr lang="en-US" sz="1200" u="heavy" spc="-5" dirty="0">
                          <a:effectLst/>
                        </a:rPr>
                        <a:t> E</a:t>
                      </a:r>
                      <a:r>
                        <a:rPr lang="en-US" sz="1200" u="heavy" dirty="0">
                          <a:effectLst/>
                        </a:rPr>
                        <a:t>xamp</a:t>
                      </a:r>
                      <a:r>
                        <a:rPr lang="en-US" sz="1200" u="heavy" spc="5" dirty="0">
                          <a:effectLst/>
                        </a:rPr>
                        <a:t>l</a:t>
                      </a:r>
                      <a:r>
                        <a:rPr lang="en-US" sz="1200" u="heavy" dirty="0">
                          <a:effectLst/>
                        </a:rPr>
                        <a:t>es</a:t>
                      </a:r>
                      <a:endParaRPr lang="en-US" sz="1200" dirty="0">
                        <a:effectLst/>
                        <a:latin typeface="Times New Roman"/>
                        <a:ea typeface="Times New Roman"/>
                      </a:endParaRPr>
                    </a:p>
                  </a:txBody>
                  <a:tcPr marL="0" marR="0" marT="0" marB="0"/>
                </a:tc>
              </a:tr>
              <a:tr h="282603">
                <a:tc>
                  <a:txBody>
                    <a:bodyPr/>
                    <a:lstStyle/>
                    <a:p>
                      <a:pPr marL="6985" marR="0">
                        <a:spcBef>
                          <a:spcPts val="230"/>
                        </a:spcBef>
                        <a:spcAft>
                          <a:spcPts val="0"/>
                        </a:spcAft>
                      </a:pPr>
                      <a:r>
                        <a:rPr lang="en-US" sz="1200" spc="-5" dirty="0">
                          <a:effectLst/>
                        </a:rPr>
                        <a:t>S</a:t>
                      </a:r>
                      <a:r>
                        <a:rPr lang="en-US" sz="1200" dirty="0">
                          <a:effectLst/>
                        </a:rPr>
                        <a:t>tu</a:t>
                      </a:r>
                      <a:r>
                        <a:rPr lang="en-US" sz="1200" spc="10" dirty="0">
                          <a:effectLst/>
                        </a:rPr>
                        <a:t>d</a:t>
                      </a:r>
                      <a:r>
                        <a:rPr lang="en-US" sz="1200" dirty="0">
                          <a:effectLst/>
                        </a:rPr>
                        <a:t>ents</a:t>
                      </a:r>
                      <a:r>
                        <a:rPr lang="en-US" sz="1200" spc="-35" dirty="0">
                          <a:effectLst/>
                        </a:rPr>
                        <a:t> </a:t>
                      </a:r>
                      <a:r>
                        <a:rPr lang="en-US" sz="1200" dirty="0">
                          <a:effectLst/>
                        </a:rPr>
                        <a:t>a</a:t>
                      </a:r>
                      <a:r>
                        <a:rPr lang="en-US" sz="1200" spc="15" dirty="0">
                          <a:effectLst/>
                        </a:rPr>
                        <a:t>r</a:t>
                      </a:r>
                      <a:r>
                        <a:rPr lang="en-US" sz="1200" dirty="0">
                          <a:effectLst/>
                        </a:rPr>
                        <a:t>e</a:t>
                      </a:r>
                      <a:r>
                        <a:rPr lang="en-US" sz="1200" spc="-20" dirty="0">
                          <a:effectLst/>
                        </a:rPr>
                        <a:t> </a:t>
                      </a:r>
                      <a:r>
                        <a:rPr lang="en-US" sz="1200" dirty="0">
                          <a:effectLst/>
                        </a:rPr>
                        <a:t>e</a:t>
                      </a:r>
                      <a:r>
                        <a:rPr lang="en-US" sz="1200" spc="5" dirty="0">
                          <a:effectLst/>
                        </a:rPr>
                        <a:t>x</a:t>
                      </a:r>
                      <a:r>
                        <a:rPr lang="en-US" sz="1200" dirty="0">
                          <a:effectLst/>
                        </a:rPr>
                        <a:t>pe</a:t>
                      </a:r>
                      <a:r>
                        <a:rPr lang="en-US" sz="1200" spc="5" dirty="0">
                          <a:effectLst/>
                        </a:rPr>
                        <a:t>c</a:t>
                      </a:r>
                      <a:r>
                        <a:rPr lang="en-US" sz="1200" spc="10" dirty="0">
                          <a:effectLst/>
                        </a:rPr>
                        <a:t>t</a:t>
                      </a:r>
                      <a:r>
                        <a:rPr lang="en-US" sz="1200" dirty="0">
                          <a:effectLst/>
                        </a:rPr>
                        <a:t>ed</a:t>
                      </a:r>
                      <a:r>
                        <a:rPr lang="en-US" sz="1200" spc="-45" dirty="0">
                          <a:effectLst/>
                        </a:rPr>
                        <a:t> </a:t>
                      </a:r>
                      <a:r>
                        <a:rPr lang="en-US" sz="1200" spc="10" dirty="0">
                          <a:effectLst/>
                        </a:rPr>
                        <a:t>t</a:t>
                      </a:r>
                      <a:r>
                        <a:rPr lang="en-US" sz="1200" dirty="0">
                          <a:effectLst/>
                        </a:rPr>
                        <a:t>o:</a:t>
                      </a:r>
                      <a:endParaRPr lang="en-US" sz="1200" dirty="0">
                        <a:effectLst/>
                        <a:latin typeface="Times New Roman"/>
                        <a:ea typeface="Times New Roman"/>
                      </a:endParaRPr>
                    </a:p>
                  </a:txBody>
                  <a:tcPr marL="0" marR="0" marT="0" marB="0"/>
                </a:tc>
                <a:tc>
                  <a:txBody>
                    <a:bodyPr/>
                    <a:lstStyle/>
                    <a:p>
                      <a:pPr marL="0" marR="0">
                        <a:spcBef>
                          <a:spcPts val="0"/>
                        </a:spcBef>
                        <a:spcAft>
                          <a:spcPts val="0"/>
                        </a:spcAft>
                      </a:pPr>
                      <a:r>
                        <a:rPr lang="en-US" sz="1200" dirty="0">
                          <a:effectLst/>
                        </a:rPr>
                        <a:t> </a:t>
                      </a:r>
                      <a:endParaRPr lang="en-US" sz="1200" dirty="0">
                        <a:effectLst/>
                        <a:latin typeface="Times New Roman"/>
                        <a:ea typeface="Times New Roman"/>
                      </a:endParaRPr>
                    </a:p>
                  </a:txBody>
                  <a:tcPr marL="0" marR="0" marT="0" marB="0"/>
                </a:tc>
              </a:tr>
              <a:tr h="2524352">
                <a:tc>
                  <a:txBody>
                    <a:bodyPr/>
                    <a:lstStyle/>
                    <a:p>
                      <a:pPr marL="6985" marR="22860">
                        <a:spcBef>
                          <a:spcPts val="140"/>
                        </a:spcBef>
                        <a:spcAft>
                          <a:spcPts val="0"/>
                        </a:spcAft>
                      </a:pPr>
                      <a:r>
                        <a:rPr lang="en-US" sz="1200" dirty="0">
                          <a:effectLst/>
                        </a:rPr>
                        <a:t>6</a:t>
                      </a:r>
                      <a:r>
                        <a:rPr lang="en-US" sz="1200" spc="5" dirty="0">
                          <a:effectLst/>
                        </a:rPr>
                        <a:t>-</a:t>
                      </a:r>
                      <a:r>
                        <a:rPr lang="en-US" sz="1200" dirty="0">
                          <a:effectLst/>
                        </a:rPr>
                        <a:t>8</a:t>
                      </a:r>
                      <a:r>
                        <a:rPr lang="en-US" sz="1200" spc="-25" dirty="0">
                          <a:effectLst/>
                        </a:rPr>
                        <a:t>.</a:t>
                      </a:r>
                      <a:r>
                        <a:rPr lang="en-US" sz="1200" spc="45" dirty="0">
                          <a:effectLst/>
                        </a:rPr>
                        <a:t>W</a:t>
                      </a:r>
                      <a:r>
                        <a:rPr lang="en-US" sz="1200" dirty="0">
                          <a:effectLst/>
                        </a:rPr>
                        <a:t>H</a:t>
                      </a:r>
                      <a:r>
                        <a:rPr lang="en-US" sz="1200" spc="-5" dirty="0">
                          <a:effectLst/>
                        </a:rPr>
                        <a:t>S</a:t>
                      </a:r>
                      <a:r>
                        <a:rPr lang="en-US" sz="1200" spc="15" dirty="0">
                          <a:effectLst/>
                        </a:rPr>
                        <a:t>T</a:t>
                      </a:r>
                      <a:r>
                        <a:rPr lang="en-US" sz="1200" dirty="0">
                          <a:effectLst/>
                        </a:rPr>
                        <a:t>.5.</a:t>
                      </a:r>
                      <a:r>
                        <a:rPr lang="en-US" sz="1200" spc="-85" dirty="0">
                          <a:effectLst/>
                        </a:rPr>
                        <a:t> </a:t>
                      </a:r>
                      <a:r>
                        <a:rPr lang="en-US" sz="1200" b="1" u="sng" spc="45" dirty="0">
                          <a:solidFill>
                            <a:srgbClr val="FF00FF"/>
                          </a:solidFill>
                          <a:effectLst/>
                        </a:rPr>
                        <a:t>W</a:t>
                      </a:r>
                      <a:r>
                        <a:rPr lang="en-US" sz="1200" b="1" u="sng" spc="-5" dirty="0">
                          <a:solidFill>
                            <a:srgbClr val="FF00FF"/>
                          </a:solidFill>
                          <a:effectLst/>
                        </a:rPr>
                        <a:t>i</a:t>
                      </a:r>
                      <a:r>
                        <a:rPr lang="en-US" sz="1200" b="1" u="sng" dirty="0">
                          <a:solidFill>
                            <a:srgbClr val="FF00FF"/>
                          </a:solidFill>
                          <a:effectLst/>
                        </a:rPr>
                        <a:t>th</a:t>
                      </a:r>
                      <a:r>
                        <a:rPr lang="en-US" sz="1200" b="1" u="sng" spc="-25" dirty="0">
                          <a:solidFill>
                            <a:srgbClr val="FF00FF"/>
                          </a:solidFill>
                          <a:effectLst/>
                        </a:rPr>
                        <a:t> </a:t>
                      </a:r>
                      <a:r>
                        <a:rPr lang="en-US" sz="1200" b="1" u="sng" spc="5" dirty="0">
                          <a:solidFill>
                            <a:srgbClr val="FF00FF"/>
                          </a:solidFill>
                          <a:effectLst/>
                        </a:rPr>
                        <a:t>s</a:t>
                      </a:r>
                      <a:r>
                        <a:rPr lang="en-US" sz="1200" b="1" u="sng" spc="-15" dirty="0">
                          <a:solidFill>
                            <a:srgbClr val="FF00FF"/>
                          </a:solidFill>
                          <a:effectLst/>
                        </a:rPr>
                        <a:t>o</a:t>
                      </a:r>
                      <a:r>
                        <a:rPr lang="en-US" sz="1200" b="1" u="sng" spc="20" dirty="0">
                          <a:solidFill>
                            <a:srgbClr val="FF00FF"/>
                          </a:solidFill>
                          <a:effectLst/>
                        </a:rPr>
                        <a:t>m</a:t>
                      </a:r>
                      <a:r>
                        <a:rPr lang="en-US" sz="1200" b="1" u="sng" dirty="0">
                          <a:solidFill>
                            <a:srgbClr val="FF00FF"/>
                          </a:solidFill>
                          <a:effectLst/>
                        </a:rPr>
                        <a:t>e</a:t>
                      </a:r>
                      <a:r>
                        <a:rPr lang="en-US" sz="1200" b="1" u="sng" spc="-30" dirty="0">
                          <a:solidFill>
                            <a:srgbClr val="FF00FF"/>
                          </a:solidFill>
                          <a:effectLst/>
                        </a:rPr>
                        <a:t> </a:t>
                      </a:r>
                      <a:r>
                        <a:rPr lang="en-US" sz="1200" b="1" u="sng" dirty="0">
                          <a:solidFill>
                            <a:srgbClr val="FF00FF"/>
                          </a:solidFill>
                          <a:effectLst/>
                        </a:rPr>
                        <a:t>gu</a:t>
                      </a:r>
                      <a:r>
                        <a:rPr lang="en-US" sz="1200" b="1" u="sng" spc="-5" dirty="0">
                          <a:solidFill>
                            <a:srgbClr val="FF00FF"/>
                          </a:solidFill>
                          <a:effectLst/>
                        </a:rPr>
                        <a:t>i</a:t>
                      </a:r>
                      <a:r>
                        <a:rPr lang="en-US" sz="1200" b="1" u="sng" dirty="0">
                          <a:solidFill>
                            <a:srgbClr val="FF00FF"/>
                          </a:solidFill>
                          <a:effectLst/>
                        </a:rPr>
                        <a:t>d</a:t>
                      </a:r>
                      <a:r>
                        <a:rPr lang="en-US" sz="1200" b="1" u="sng" spc="10" dirty="0">
                          <a:solidFill>
                            <a:srgbClr val="FF00FF"/>
                          </a:solidFill>
                          <a:effectLst/>
                        </a:rPr>
                        <a:t>a</a:t>
                      </a:r>
                      <a:r>
                        <a:rPr lang="en-US" sz="1200" b="1" u="sng" dirty="0">
                          <a:solidFill>
                            <a:srgbClr val="FF00FF"/>
                          </a:solidFill>
                          <a:effectLst/>
                        </a:rPr>
                        <a:t>n</a:t>
                      </a:r>
                      <a:r>
                        <a:rPr lang="en-US" sz="1200" b="1" u="sng" spc="5" dirty="0">
                          <a:solidFill>
                            <a:srgbClr val="FF00FF"/>
                          </a:solidFill>
                          <a:effectLst/>
                        </a:rPr>
                        <a:t>c</a:t>
                      </a:r>
                      <a:r>
                        <a:rPr lang="en-US" sz="1200" b="1" u="sng" dirty="0">
                          <a:solidFill>
                            <a:srgbClr val="FF00FF"/>
                          </a:solidFill>
                          <a:effectLst/>
                        </a:rPr>
                        <a:t>e</a:t>
                      </a:r>
                      <a:r>
                        <a:rPr lang="en-US" sz="1200" b="1" u="sng" spc="-45" dirty="0">
                          <a:solidFill>
                            <a:srgbClr val="FF00FF"/>
                          </a:solidFill>
                          <a:effectLst/>
                        </a:rPr>
                        <a:t> </a:t>
                      </a:r>
                      <a:r>
                        <a:rPr lang="en-US" sz="1200" b="1" u="sng" dirty="0">
                          <a:solidFill>
                            <a:srgbClr val="FF00FF"/>
                          </a:solidFill>
                          <a:effectLst/>
                        </a:rPr>
                        <a:t>a</a:t>
                      </a:r>
                      <a:r>
                        <a:rPr lang="en-US" sz="1200" b="1" u="sng" spc="10" dirty="0">
                          <a:solidFill>
                            <a:srgbClr val="FF00FF"/>
                          </a:solidFill>
                          <a:effectLst/>
                        </a:rPr>
                        <a:t>n</a:t>
                      </a:r>
                      <a:r>
                        <a:rPr lang="en-US" sz="1200" b="1" u="sng" dirty="0">
                          <a:solidFill>
                            <a:srgbClr val="FF00FF"/>
                          </a:solidFill>
                          <a:effectLst/>
                        </a:rPr>
                        <a:t>d</a:t>
                      </a:r>
                      <a:r>
                        <a:rPr lang="en-US" sz="1200" b="1" u="sng" spc="-20" dirty="0">
                          <a:solidFill>
                            <a:srgbClr val="FF00FF"/>
                          </a:solidFill>
                          <a:effectLst/>
                        </a:rPr>
                        <a:t> </a:t>
                      </a:r>
                      <a:r>
                        <a:rPr lang="en-US" sz="1200" b="1" u="sng" spc="5" dirty="0">
                          <a:solidFill>
                            <a:srgbClr val="FF00FF"/>
                          </a:solidFill>
                          <a:effectLst/>
                        </a:rPr>
                        <a:t>s</a:t>
                      </a:r>
                      <a:r>
                        <a:rPr lang="en-US" sz="1200" b="1" u="sng" dirty="0">
                          <a:solidFill>
                            <a:srgbClr val="FF00FF"/>
                          </a:solidFill>
                          <a:effectLst/>
                        </a:rPr>
                        <a:t>u</a:t>
                      </a:r>
                      <a:r>
                        <a:rPr lang="en-US" sz="1200" b="1" u="sng" spc="10" dirty="0">
                          <a:solidFill>
                            <a:srgbClr val="FF00FF"/>
                          </a:solidFill>
                          <a:effectLst/>
                        </a:rPr>
                        <a:t>p</a:t>
                      </a:r>
                      <a:r>
                        <a:rPr lang="en-US" sz="1200" b="1" u="sng" dirty="0">
                          <a:solidFill>
                            <a:srgbClr val="FF00FF"/>
                          </a:solidFill>
                          <a:effectLst/>
                        </a:rPr>
                        <a:t>po</a:t>
                      </a:r>
                      <a:r>
                        <a:rPr lang="en-US" sz="1200" b="1" u="sng" spc="5" dirty="0">
                          <a:solidFill>
                            <a:srgbClr val="FF00FF"/>
                          </a:solidFill>
                          <a:effectLst/>
                        </a:rPr>
                        <a:t>r</a:t>
                      </a:r>
                      <a:r>
                        <a:rPr lang="en-US" sz="1200" b="1" u="sng" dirty="0">
                          <a:solidFill>
                            <a:srgbClr val="FF00FF"/>
                          </a:solidFill>
                          <a:effectLst/>
                        </a:rPr>
                        <a:t>t</a:t>
                      </a:r>
                      <a:r>
                        <a:rPr lang="en-US" sz="1200" b="1" u="sng" spc="-35" dirty="0">
                          <a:solidFill>
                            <a:srgbClr val="FF00FF"/>
                          </a:solidFill>
                          <a:effectLst/>
                        </a:rPr>
                        <a:t> </a:t>
                      </a:r>
                      <a:r>
                        <a:rPr lang="en-US" sz="1200" b="1" u="sng" spc="10" dirty="0">
                          <a:solidFill>
                            <a:srgbClr val="FF00FF"/>
                          </a:solidFill>
                          <a:effectLst/>
                        </a:rPr>
                        <a:t>f</a:t>
                      </a:r>
                      <a:r>
                        <a:rPr lang="en-US" sz="1200" b="1" u="sng" spc="5" dirty="0">
                          <a:solidFill>
                            <a:srgbClr val="FF00FF"/>
                          </a:solidFill>
                          <a:effectLst/>
                        </a:rPr>
                        <a:t>r</a:t>
                      </a:r>
                      <a:r>
                        <a:rPr lang="en-US" sz="1200" b="1" u="sng" spc="-15" dirty="0">
                          <a:solidFill>
                            <a:srgbClr val="FF00FF"/>
                          </a:solidFill>
                          <a:effectLst/>
                        </a:rPr>
                        <a:t>o</a:t>
                      </a:r>
                      <a:r>
                        <a:rPr lang="en-US" sz="1200" b="1" u="sng" dirty="0">
                          <a:solidFill>
                            <a:srgbClr val="FF00FF"/>
                          </a:solidFill>
                          <a:effectLst/>
                        </a:rPr>
                        <a:t>m pee</a:t>
                      </a:r>
                      <a:r>
                        <a:rPr lang="en-US" sz="1200" b="1" u="sng" spc="5" dirty="0">
                          <a:solidFill>
                            <a:srgbClr val="FF00FF"/>
                          </a:solidFill>
                          <a:effectLst/>
                        </a:rPr>
                        <a:t>r</a:t>
                      </a:r>
                      <a:r>
                        <a:rPr lang="en-US" sz="1200" b="1" u="sng" dirty="0">
                          <a:solidFill>
                            <a:srgbClr val="FF00FF"/>
                          </a:solidFill>
                          <a:effectLst/>
                        </a:rPr>
                        <a:t>s</a:t>
                      </a:r>
                      <a:r>
                        <a:rPr lang="en-US" sz="1200" b="1" u="sng" spc="-20" dirty="0">
                          <a:solidFill>
                            <a:srgbClr val="FF00FF"/>
                          </a:solidFill>
                          <a:effectLst/>
                        </a:rPr>
                        <a:t> </a:t>
                      </a:r>
                      <a:r>
                        <a:rPr lang="en-US" sz="1200" b="1" u="sng" dirty="0">
                          <a:solidFill>
                            <a:srgbClr val="FF00FF"/>
                          </a:solidFill>
                          <a:effectLst/>
                        </a:rPr>
                        <a:t>and</a:t>
                      </a:r>
                      <a:r>
                        <a:rPr lang="en-US" sz="1200" b="1" u="sng" spc="-20" dirty="0">
                          <a:solidFill>
                            <a:srgbClr val="FF00FF"/>
                          </a:solidFill>
                          <a:effectLst/>
                        </a:rPr>
                        <a:t> </a:t>
                      </a:r>
                      <a:r>
                        <a:rPr lang="en-US" sz="1200" b="1" u="sng" dirty="0">
                          <a:solidFill>
                            <a:srgbClr val="FF00FF"/>
                          </a:solidFill>
                          <a:effectLst/>
                        </a:rPr>
                        <a:t>a</a:t>
                      </a:r>
                      <a:r>
                        <a:rPr lang="en-US" sz="1200" b="1" u="sng" spc="10" dirty="0">
                          <a:solidFill>
                            <a:srgbClr val="FF00FF"/>
                          </a:solidFill>
                          <a:effectLst/>
                        </a:rPr>
                        <a:t>d</a:t>
                      </a:r>
                      <a:r>
                        <a:rPr lang="en-US" sz="1200" b="1" u="sng" dirty="0">
                          <a:solidFill>
                            <a:srgbClr val="FF00FF"/>
                          </a:solidFill>
                          <a:effectLst/>
                        </a:rPr>
                        <a:t>u</a:t>
                      </a:r>
                      <a:r>
                        <a:rPr lang="en-US" sz="1200" b="1" u="sng" spc="-5" dirty="0">
                          <a:solidFill>
                            <a:srgbClr val="FF00FF"/>
                          </a:solidFill>
                          <a:effectLst/>
                        </a:rPr>
                        <a:t>l</a:t>
                      </a:r>
                      <a:r>
                        <a:rPr lang="en-US" sz="1200" b="1" u="sng" dirty="0">
                          <a:solidFill>
                            <a:srgbClr val="FF00FF"/>
                          </a:solidFill>
                          <a:effectLst/>
                        </a:rPr>
                        <a:t>t</a:t>
                      </a:r>
                      <a:r>
                        <a:rPr lang="en-US" sz="1200" b="1" u="sng" spc="5" dirty="0">
                          <a:solidFill>
                            <a:srgbClr val="FF00FF"/>
                          </a:solidFill>
                          <a:effectLst/>
                        </a:rPr>
                        <a:t>s</a:t>
                      </a:r>
                      <a:r>
                        <a:rPr lang="en-US" sz="1200" b="1" u="sng" dirty="0">
                          <a:solidFill>
                            <a:srgbClr val="FF00FF"/>
                          </a:solidFill>
                          <a:effectLst/>
                        </a:rPr>
                        <a:t>,</a:t>
                      </a:r>
                      <a:r>
                        <a:rPr lang="en-US" sz="1200" b="1" u="sng" spc="-20" dirty="0">
                          <a:solidFill>
                            <a:srgbClr val="FF00FF"/>
                          </a:solidFill>
                          <a:effectLst/>
                        </a:rPr>
                        <a:t> </a:t>
                      </a:r>
                      <a:r>
                        <a:rPr lang="en-US" sz="1200" b="1" u="sng" dirty="0">
                          <a:solidFill>
                            <a:srgbClr val="FF00FF"/>
                          </a:solidFill>
                          <a:effectLst/>
                        </a:rPr>
                        <a:t>d</a:t>
                      </a:r>
                      <a:r>
                        <a:rPr lang="en-US" sz="1200" b="1" u="sng" spc="10" dirty="0">
                          <a:solidFill>
                            <a:srgbClr val="FF00FF"/>
                          </a:solidFill>
                          <a:effectLst/>
                        </a:rPr>
                        <a:t>e</a:t>
                      </a:r>
                      <a:r>
                        <a:rPr lang="en-US" sz="1200" b="1" u="sng" spc="5" dirty="0">
                          <a:solidFill>
                            <a:srgbClr val="FF00FF"/>
                          </a:solidFill>
                          <a:effectLst/>
                        </a:rPr>
                        <a:t>v</a:t>
                      </a:r>
                      <a:r>
                        <a:rPr lang="en-US" sz="1200" b="1" u="sng" dirty="0">
                          <a:solidFill>
                            <a:srgbClr val="FF00FF"/>
                          </a:solidFill>
                          <a:effectLst/>
                        </a:rPr>
                        <a:t>e</a:t>
                      </a:r>
                      <a:r>
                        <a:rPr lang="en-US" sz="1200" b="1" u="sng" spc="-5" dirty="0">
                          <a:solidFill>
                            <a:srgbClr val="FF00FF"/>
                          </a:solidFill>
                          <a:effectLst/>
                        </a:rPr>
                        <a:t>l</a:t>
                      </a:r>
                      <a:r>
                        <a:rPr lang="en-US" sz="1200" b="1" u="sng" spc="10" dirty="0">
                          <a:solidFill>
                            <a:srgbClr val="FF00FF"/>
                          </a:solidFill>
                          <a:effectLst/>
                        </a:rPr>
                        <a:t>o</a:t>
                      </a:r>
                      <a:r>
                        <a:rPr lang="en-US" sz="1200" b="1" u="sng" dirty="0">
                          <a:solidFill>
                            <a:srgbClr val="FF00FF"/>
                          </a:solidFill>
                          <a:effectLst/>
                        </a:rPr>
                        <a:t>p</a:t>
                      </a:r>
                      <a:r>
                        <a:rPr lang="en-US" sz="1200" b="1" u="sng" spc="-40" dirty="0">
                          <a:solidFill>
                            <a:srgbClr val="FF00FF"/>
                          </a:solidFill>
                          <a:effectLst/>
                        </a:rPr>
                        <a:t> </a:t>
                      </a:r>
                      <a:r>
                        <a:rPr lang="en-US" sz="1200" b="1" u="sng" dirty="0">
                          <a:solidFill>
                            <a:srgbClr val="FF00FF"/>
                          </a:solidFill>
                          <a:effectLst/>
                        </a:rPr>
                        <a:t>a</a:t>
                      </a:r>
                      <a:r>
                        <a:rPr lang="en-US" sz="1200" b="1" u="sng" spc="10" dirty="0">
                          <a:solidFill>
                            <a:srgbClr val="FF00FF"/>
                          </a:solidFill>
                          <a:effectLst/>
                        </a:rPr>
                        <a:t>n</a:t>
                      </a:r>
                      <a:r>
                        <a:rPr lang="en-US" sz="1200" b="1" u="sng" dirty="0">
                          <a:solidFill>
                            <a:srgbClr val="FF00FF"/>
                          </a:solidFill>
                          <a:effectLst/>
                        </a:rPr>
                        <a:t>d</a:t>
                      </a:r>
                      <a:r>
                        <a:rPr lang="en-US" sz="1200" b="1" u="sng" spc="-20" dirty="0">
                          <a:solidFill>
                            <a:srgbClr val="FF00FF"/>
                          </a:solidFill>
                          <a:effectLst/>
                        </a:rPr>
                        <a:t> </a:t>
                      </a:r>
                      <a:r>
                        <a:rPr lang="en-US" sz="1200" b="1" u="sng" spc="5" dirty="0">
                          <a:solidFill>
                            <a:srgbClr val="FF00FF"/>
                          </a:solidFill>
                          <a:effectLst/>
                        </a:rPr>
                        <a:t>s</a:t>
                      </a:r>
                      <a:r>
                        <a:rPr lang="en-US" sz="1200" b="1" u="sng" dirty="0">
                          <a:solidFill>
                            <a:srgbClr val="FF00FF"/>
                          </a:solidFill>
                          <a:effectLst/>
                        </a:rPr>
                        <a:t>t</a:t>
                      </a:r>
                      <a:r>
                        <a:rPr lang="en-US" sz="1200" b="1" u="sng" spc="5" dirty="0">
                          <a:solidFill>
                            <a:srgbClr val="FF00FF"/>
                          </a:solidFill>
                          <a:effectLst/>
                        </a:rPr>
                        <a:t>r</a:t>
                      </a:r>
                      <a:r>
                        <a:rPr lang="en-US" sz="1200" b="1" u="sng" dirty="0">
                          <a:solidFill>
                            <a:srgbClr val="FF00FF"/>
                          </a:solidFill>
                          <a:effectLst/>
                        </a:rPr>
                        <a:t>e</a:t>
                      </a:r>
                      <a:r>
                        <a:rPr lang="en-US" sz="1200" b="1" u="sng" spc="10" dirty="0">
                          <a:solidFill>
                            <a:srgbClr val="FF00FF"/>
                          </a:solidFill>
                          <a:effectLst/>
                        </a:rPr>
                        <a:t>n</a:t>
                      </a:r>
                      <a:r>
                        <a:rPr lang="en-US" sz="1200" b="1" u="sng" dirty="0">
                          <a:solidFill>
                            <a:srgbClr val="FF00FF"/>
                          </a:solidFill>
                          <a:effectLst/>
                        </a:rPr>
                        <a:t>gth</a:t>
                      </a:r>
                      <a:r>
                        <a:rPr lang="en-US" sz="1200" b="1" u="sng" spc="10" dirty="0">
                          <a:solidFill>
                            <a:srgbClr val="FF00FF"/>
                          </a:solidFill>
                          <a:effectLst/>
                        </a:rPr>
                        <a:t>e</a:t>
                      </a:r>
                      <a:r>
                        <a:rPr lang="en-US" sz="1200" b="1" u="sng" dirty="0">
                          <a:solidFill>
                            <a:srgbClr val="FF00FF"/>
                          </a:solidFill>
                          <a:effectLst/>
                        </a:rPr>
                        <a:t>n</a:t>
                      </a:r>
                      <a:r>
                        <a:rPr lang="en-US" sz="1200" b="1" u="sng" spc="-50" dirty="0">
                          <a:solidFill>
                            <a:srgbClr val="FF00FF"/>
                          </a:solidFill>
                          <a:effectLst/>
                        </a:rPr>
                        <a:t> </a:t>
                      </a:r>
                      <a:r>
                        <a:rPr lang="en-US" sz="1200" b="1" u="sng" spc="-10" dirty="0">
                          <a:solidFill>
                            <a:srgbClr val="FF00FF"/>
                          </a:solidFill>
                          <a:effectLst/>
                        </a:rPr>
                        <a:t>w</a:t>
                      </a:r>
                      <a:r>
                        <a:rPr lang="en-US" sz="1200" b="1" u="sng" spc="5" dirty="0">
                          <a:solidFill>
                            <a:srgbClr val="FF00FF"/>
                          </a:solidFill>
                          <a:effectLst/>
                        </a:rPr>
                        <a:t>ri</a:t>
                      </a:r>
                      <a:r>
                        <a:rPr lang="en-US" sz="1200" b="1" u="sng" dirty="0">
                          <a:solidFill>
                            <a:srgbClr val="FF00FF"/>
                          </a:solidFill>
                          <a:effectLst/>
                        </a:rPr>
                        <a:t>t</a:t>
                      </a:r>
                      <a:r>
                        <a:rPr lang="en-US" sz="1200" b="1" u="sng" spc="-5" dirty="0">
                          <a:solidFill>
                            <a:srgbClr val="FF00FF"/>
                          </a:solidFill>
                          <a:effectLst/>
                        </a:rPr>
                        <a:t>i</a:t>
                      </a:r>
                      <a:r>
                        <a:rPr lang="en-US" sz="1200" b="1" u="sng" spc="10" dirty="0">
                          <a:solidFill>
                            <a:srgbClr val="FF00FF"/>
                          </a:solidFill>
                          <a:effectLst/>
                        </a:rPr>
                        <a:t>n</a:t>
                      </a:r>
                      <a:r>
                        <a:rPr lang="en-US" sz="1200" b="1" u="sng" dirty="0">
                          <a:solidFill>
                            <a:srgbClr val="FF00FF"/>
                          </a:solidFill>
                          <a:effectLst/>
                        </a:rPr>
                        <a:t>g</a:t>
                      </a:r>
                      <a:r>
                        <a:rPr lang="en-US" sz="1200" b="1" u="sng" spc="-35" dirty="0">
                          <a:solidFill>
                            <a:srgbClr val="FF00FF"/>
                          </a:solidFill>
                          <a:effectLst/>
                        </a:rPr>
                        <a:t> </a:t>
                      </a:r>
                      <a:r>
                        <a:rPr lang="en-US" sz="1200" b="1" u="sng" dirty="0">
                          <a:solidFill>
                            <a:srgbClr val="FF00FF"/>
                          </a:solidFill>
                          <a:effectLst/>
                        </a:rPr>
                        <a:t>as</a:t>
                      </a:r>
                      <a:r>
                        <a:rPr lang="en-US" sz="1200" b="1" u="sng" spc="5" dirty="0">
                          <a:solidFill>
                            <a:srgbClr val="FF00FF"/>
                          </a:solidFill>
                          <a:effectLst/>
                        </a:rPr>
                        <a:t> </a:t>
                      </a:r>
                      <a:r>
                        <a:rPr lang="en-US" sz="1200" b="1" u="sng" dirty="0">
                          <a:solidFill>
                            <a:srgbClr val="FF00FF"/>
                          </a:solidFill>
                          <a:effectLst/>
                        </a:rPr>
                        <a:t>ne</a:t>
                      </a:r>
                      <a:r>
                        <a:rPr lang="en-US" sz="1200" b="1" u="sng" spc="10" dirty="0">
                          <a:solidFill>
                            <a:srgbClr val="FF00FF"/>
                          </a:solidFill>
                          <a:effectLst/>
                        </a:rPr>
                        <a:t>e</a:t>
                      </a:r>
                      <a:r>
                        <a:rPr lang="en-US" sz="1200" b="1" u="sng" dirty="0">
                          <a:solidFill>
                            <a:srgbClr val="FF00FF"/>
                          </a:solidFill>
                          <a:effectLst/>
                        </a:rPr>
                        <a:t>ded</a:t>
                      </a:r>
                      <a:r>
                        <a:rPr lang="en-US" sz="1200" b="1" u="sng" spc="-25" dirty="0">
                          <a:solidFill>
                            <a:srgbClr val="FF00FF"/>
                          </a:solidFill>
                          <a:effectLst/>
                        </a:rPr>
                        <a:t> </a:t>
                      </a:r>
                      <a:r>
                        <a:rPr lang="en-US" sz="1200" b="1" u="sng" spc="10" dirty="0">
                          <a:solidFill>
                            <a:srgbClr val="FF00FF"/>
                          </a:solidFill>
                          <a:effectLst/>
                        </a:rPr>
                        <a:t>b</a:t>
                      </a:r>
                      <a:r>
                        <a:rPr lang="en-US" sz="1200" b="1" u="sng" dirty="0">
                          <a:solidFill>
                            <a:srgbClr val="FF00FF"/>
                          </a:solidFill>
                          <a:effectLst/>
                        </a:rPr>
                        <a:t>y</a:t>
                      </a:r>
                      <a:r>
                        <a:rPr lang="en-US" sz="1200" b="1" u="sng" spc="-20" dirty="0">
                          <a:solidFill>
                            <a:srgbClr val="FF00FF"/>
                          </a:solidFill>
                          <a:effectLst/>
                        </a:rPr>
                        <a:t> </a:t>
                      </a:r>
                      <a:r>
                        <a:rPr lang="en-US" sz="1200" b="1" u="sng" dirty="0">
                          <a:solidFill>
                            <a:srgbClr val="FF00FF"/>
                          </a:solidFill>
                          <a:effectLst/>
                        </a:rPr>
                        <a:t>p</a:t>
                      </a:r>
                      <a:r>
                        <a:rPr lang="en-US" sz="1200" b="1" u="sng" spc="5" dirty="0">
                          <a:solidFill>
                            <a:srgbClr val="FF00FF"/>
                          </a:solidFill>
                          <a:effectLst/>
                        </a:rPr>
                        <a:t>l</a:t>
                      </a:r>
                      <a:r>
                        <a:rPr lang="en-US" sz="1200" b="1" u="sng" dirty="0">
                          <a:solidFill>
                            <a:srgbClr val="FF00FF"/>
                          </a:solidFill>
                          <a:effectLst/>
                        </a:rPr>
                        <a:t>an</a:t>
                      </a:r>
                      <a:r>
                        <a:rPr lang="en-US" sz="1200" b="1" u="sng" spc="10" dirty="0">
                          <a:solidFill>
                            <a:srgbClr val="FF00FF"/>
                          </a:solidFill>
                          <a:effectLst/>
                        </a:rPr>
                        <a:t>n</a:t>
                      </a:r>
                      <a:r>
                        <a:rPr lang="en-US" sz="1200" b="1" u="sng" spc="5" dirty="0">
                          <a:solidFill>
                            <a:srgbClr val="FF00FF"/>
                          </a:solidFill>
                          <a:effectLst/>
                        </a:rPr>
                        <a:t>i</a:t>
                      </a:r>
                      <a:r>
                        <a:rPr lang="en-US" sz="1200" b="1" u="sng" dirty="0">
                          <a:solidFill>
                            <a:srgbClr val="FF00FF"/>
                          </a:solidFill>
                          <a:effectLst/>
                        </a:rPr>
                        <a:t>ng,</a:t>
                      </a:r>
                      <a:r>
                        <a:rPr lang="en-US" sz="1200" b="1" u="sng" spc="-45" dirty="0">
                          <a:solidFill>
                            <a:srgbClr val="FF00FF"/>
                          </a:solidFill>
                          <a:effectLst/>
                        </a:rPr>
                        <a:t> </a:t>
                      </a:r>
                      <a:r>
                        <a:rPr lang="en-US" sz="1200" b="1" u="sng" spc="5" dirty="0">
                          <a:solidFill>
                            <a:srgbClr val="FF00FF"/>
                          </a:solidFill>
                          <a:effectLst/>
                        </a:rPr>
                        <a:t>r</a:t>
                      </a:r>
                      <a:r>
                        <a:rPr lang="en-US" sz="1200" b="1" u="sng" spc="10" dirty="0">
                          <a:solidFill>
                            <a:srgbClr val="FF00FF"/>
                          </a:solidFill>
                          <a:effectLst/>
                        </a:rPr>
                        <a:t>e</a:t>
                      </a:r>
                      <a:r>
                        <a:rPr lang="en-US" sz="1200" b="1" u="sng" spc="-5" dirty="0">
                          <a:solidFill>
                            <a:srgbClr val="FF00FF"/>
                          </a:solidFill>
                          <a:effectLst/>
                        </a:rPr>
                        <a:t>vi</a:t>
                      </a:r>
                      <a:r>
                        <a:rPr lang="en-US" sz="1200" b="1" u="sng" spc="5" dirty="0">
                          <a:solidFill>
                            <a:srgbClr val="FF00FF"/>
                          </a:solidFill>
                          <a:effectLst/>
                        </a:rPr>
                        <a:t>si</a:t>
                      </a:r>
                      <a:r>
                        <a:rPr lang="en-US" sz="1200" b="1" u="sng" dirty="0">
                          <a:solidFill>
                            <a:srgbClr val="FF00FF"/>
                          </a:solidFill>
                          <a:effectLst/>
                        </a:rPr>
                        <a:t>ng,</a:t>
                      </a:r>
                      <a:r>
                        <a:rPr lang="en-US" sz="1200" b="1" u="sng" spc="-25" dirty="0">
                          <a:solidFill>
                            <a:srgbClr val="FF00FF"/>
                          </a:solidFill>
                          <a:effectLst/>
                        </a:rPr>
                        <a:t> </a:t>
                      </a:r>
                      <a:r>
                        <a:rPr lang="en-US" sz="1200" b="1" u="sng" dirty="0">
                          <a:solidFill>
                            <a:srgbClr val="FF00FF"/>
                          </a:solidFill>
                          <a:effectLst/>
                        </a:rPr>
                        <a:t>e</a:t>
                      </a:r>
                      <a:r>
                        <a:rPr lang="en-US" sz="1200" b="1" u="sng" spc="10" dirty="0">
                          <a:solidFill>
                            <a:srgbClr val="FF00FF"/>
                          </a:solidFill>
                          <a:effectLst/>
                        </a:rPr>
                        <a:t>d</a:t>
                      </a:r>
                      <a:r>
                        <a:rPr lang="en-US" sz="1200" b="1" u="sng" spc="-5" dirty="0">
                          <a:solidFill>
                            <a:srgbClr val="FF00FF"/>
                          </a:solidFill>
                          <a:effectLst/>
                        </a:rPr>
                        <a:t>i</a:t>
                      </a:r>
                      <a:r>
                        <a:rPr lang="en-US" sz="1200" b="1" u="sng" dirty="0">
                          <a:solidFill>
                            <a:srgbClr val="FF00FF"/>
                          </a:solidFill>
                          <a:effectLst/>
                        </a:rPr>
                        <a:t>t</a:t>
                      </a:r>
                      <a:r>
                        <a:rPr lang="en-US" sz="1200" b="1" u="sng" spc="5" dirty="0">
                          <a:solidFill>
                            <a:srgbClr val="FF00FF"/>
                          </a:solidFill>
                          <a:effectLst/>
                        </a:rPr>
                        <a:t>i</a:t>
                      </a:r>
                      <a:r>
                        <a:rPr lang="en-US" sz="1200" b="1" u="sng" dirty="0">
                          <a:solidFill>
                            <a:srgbClr val="FF00FF"/>
                          </a:solidFill>
                          <a:effectLst/>
                        </a:rPr>
                        <a:t>ng,</a:t>
                      </a:r>
                      <a:r>
                        <a:rPr lang="en-US" sz="1200" b="1" u="sng" spc="-35" dirty="0">
                          <a:solidFill>
                            <a:srgbClr val="FF00FF"/>
                          </a:solidFill>
                          <a:effectLst/>
                        </a:rPr>
                        <a:t> </a:t>
                      </a:r>
                      <a:r>
                        <a:rPr lang="en-US" sz="1200" b="1" u="sng" spc="5" dirty="0">
                          <a:solidFill>
                            <a:srgbClr val="FF00FF"/>
                          </a:solidFill>
                          <a:effectLst/>
                        </a:rPr>
                        <a:t>r</a:t>
                      </a:r>
                      <a:r>
                        <a:rPr lang="en-US" sz="1200" b="1" u="sng" dirty="0">
                          <a:solidFill>
                            <a:srgbClr val="FF00FF"/>
                          </a:solidFill>
                          <a:effectLst/>
                        </a:rPr>
                        <a:t>e</a:t>
                      </a:r>
                      <a:r>
                        <a:rPr lang="en-US" sz="1200" b="1" u="sng" spc="-10" dirty="0">
                          <a:solidFill>
                            <a:srgbClr val="FF00FF"/>
                          </a:solidFill>
                          <a:effectLst/>
                        </a:rPr>
                        <a:t>w</a:t>
                      </a:r>
                      <a:r>
                        <a:rPr lang="en-US" sz="1200" b="1" u="sng" spc="15" dirty="0">
                          <a:solidFill>
                            <a:srgbClr val="FF00FF"/>
                          </a:solidFill>
                          <a:effectLst/>
                        </a:rPr>
                        <a:t>r</a:t>
                      </a:r>
                      <a:r>
                        <a:rPr lang="en-US" sz="1200" b="1" u="sng" spc="-5" dirty="0">
                          <a:solidFill>
                            <a:srgbClr val="FF00FF"/>
                          </a:solidFill>
                          <a:effectLst/>
                        </a:rPr>
                        <a:t>i</a:t>
                      </a:r>
                      <a:r>
                        <a:rPr lang="en-US" sz="1200" b="1" u="sng" dirty="0">
                          <a:solidFill>
                            <a:srgbClr val="FF00FF"/>
                          </a:solidFill>
                          <a:effectLst/>
                        </a:rPr>
                        <a:t>t</a:t>
                      </a:r>
                      <a:r>
                        <a:rPr lang="en-US" sz="1200" b="1" u="sng" spc="5" dirty="0">
                          <a:solidFill>
                            <a:srgbClr val="FF00FF"/>
                          </a:solidFill>
                          <a:effectLst/>
                        </a:rPr>
                        <a:t>i</a:t>
                      </a:r>
                      <a:r>
                        <a:rPr lang="en-US" sz="1200" b="1" u="sng" dirty="0">
                          <a:solidFill>
                            <a:srgbClr val="FF00FF"/>
                          </a:solidFill>
                          <a:effectLst/>
                        </a:rPr>
                        <a:t>ng,</a:t>
                      </a:r>
                      <a:r>
                        <a:rPr lang="en-US" sz="1200" b="1" u="sng" spc="-30" dirty="0">
                          <a:solidFill>
                            <a:srgbClr val="FF00FF"/>
                          </a:solidFill>
                          <a:effectLst/>
                        </a:rPr>
                        <a:t> </a:t>
                      </a:r>
                      <a:r>
                        <a:rPr lang="en-US" sz="1200" b="1" u="sng" dirty="0">
                          <a:solidFill>
                            <a:srgbClr val="FF00FF"/>
                          </a:solidFill>
                          <a:effectLst/>
                        </a:rPr>
                        <a:t>or</a:t>
                      </a:r>
                      <a:r>
                        <a:rPr lang="en-US" sz="1200" b="1" u="sng" spc="-10" dirty="0">
                          <a:solidFill>
                            <a:srgbClr val="FF00FF"/>
                          </a:solidFill>
                          <a:effectLst/>
                        </a:rPr>
                        <a:t> </a:t>
                      </a:r>
                      <a:r>
                        <a:rPr lang="en-US" sz="1200" b="1" u="sng" dirty="0">
                          <a:solidFill>
                            <a:srgbClr val="FF00FF"/>
                          </a:solidFill>
                          <a:effectLst/>
                        </a:rPr>
                        <a:t>t</a:t>
                      </a:r>
                      <a:r>
                        <a:rPr lang="en-US" sz="1200" b="1" u="sng" spc="15" dirty="0">
                          <a:solidFill>
                            <a:srgbClr val="FF00FF"/>
                          </a:solidFill>
                          <a:effectLst/>
                        </a:rPr>
                        <a:t>r</a:t>
                      </a:r>
                      <a:r>
                        <a:rPr lang="en-US" sz="1200" b="1" u="sng" spc="-20" dirty="0">
                          <a:solidFill>
                            <a:srgbClr val="FF00FF"/>
                          </a:solidFill>
                          <a:effectLst/>
                        </a:rPr>
                        <a:t>y</a:t>
                      </a:r>
                      <a:r>
                        <a:rPr lang="en-US" sz="1200" b="1" u="sng" spc="5" dirty="0">
                          <a:solidFill>
                            <a:srgbClr val="FF00FF"/>
                          </a:solidFill>
                          <a:effectLst/>
                        </a:rPr>
                        <a:t>i</a:t>
                      </a:r>
                      <a:r>
                        <a:rPr lang="en-US" sz="1200" b="1" u="sng" dirty="0">
                          <a:solidFill>
                            <a:srgbClr val="FF00FF"/>
                          </a:solidFill>
                          <a:effectLst/>
                        </a:rPr>
                        <a:t>ng</a:t>
                      </a:r>
                      <a:r>
                        <a:rPr lang="en-US" sz="1200" b="1" u="sng" spc="-15" dirty="0">
                          <a:solidFill>
                            <a:srgbClr val="FF00FF"/>
                          </a:solidFill>
                          <a:effectLst/>
                        </a:rPr>
                        <a:t> </a:t>
                      </a:r>
                      <a:r>
                        <a:rPr lang="en-US" sz="1200" b="1" u="sng" dirty="0">
                          <a:solidFill>
                            <a:srgbClr val="FF00FF"/>
                          </a:solidFill>
                          <a:effectLst/>
                        </a:rPr>
                        <a:t>a</a:t>
                      </a:r>
                      <a:r>
                        <a:rPr lang="en-US" sz="1200" b="1" u="sng" spc="-10" dirty="0">
                          <a:solidFill>
                            <a:srgbClr val="FF00FF"/>
                          </a:solidFill>
                          <a:effectLst/>
                        </a:rPr>
                        <a:t> </a:t>
                      </a:r>
                      <a:r>
                        <a:rPr lang="en-US" sz="1200" b="1" u="sng" spc="10" dirty="0">
                          <a:solidFill>
                            <a:srgbClr val="FF00FF"/>
                          </a:solidFill>
                          <a:effectLst/>
                        </a:rPr>
                        <a:t>ne</a:t>
                      </a:r>
                      <a:r>
                        <a:rPr lang="en-US" sz="1200" b="1" u="sng" dirty="0">
                          <a:solidFill>
                            <a:srgbClr val="FF00FF"/>
                          </a:solidFill>
                          <a:effectLst/>
                        </a:rPr>
                        <a:t>w</a:t>
                      </a:r>
                      <a:r>
                        <a:rPr lang="en-US" sz="1200" b="1" u="sng" spc="-35" dirty="0">
                          <a:solidFill>
                            <a:srgbClr val="FF00FF"/>
                          </a:solidFill>
                          <a:effectLst/>
                        </a:rPr>
                        <a:t> </a:t>
                      </a:r>
                      <a:r>
                        <a:rPr lang="en-US" sz="1200" b="1" u="sng" spc="10" dirty="0">
                          <a:solidFill>
                            <a:srgbClr val="FF00FF"/>
                          </a:solidFill>
                          <a:effectLst/>
                        </a:rPr>
                        <a:t>a</a:t>
                      </a:r>
                      <a:r>
                        <a:rPr lang="en-US" sz="1200" b="1" u="sng" dirty="0">
                          <a:solidFill>
                            <a:srgbClr val="FF00FF"/>
                          </a:solidFill>
                          <a:effectLst/>
                        </a:rPr>
                        <a:t>pp</a:t>
                      </a:r>
                      <a:r>
                        <a:rPr lang="en-US" sz="1200" b="1" u="sng" spc="5" dirty="0">
                          <a:solidFill>
                            <a:srgbClr val="FF00FF"/>
                          </a:solidFill>
                          <a:effectLst/>
                        </a:rPr>
                        <a:t>r</a:t>
                      </a:r>
                      <a:r>
                        <a:rPr lang="en-US" sz="1200" b="1" u="sng" dirty="0">
                          <a:solidFill>
                            <a:srgbClr val="FF00FF"/>
                          </a:solidFill>
                          <a:effectLst/>
                        </a:rPr>
                        <a:t>oa</a:t>
                      </a:r>
                      <a:r>
                        <a:rPr lang="en-US" sz="1200" b="1" u="sng" spc="5" dirty="0">
                          <a:solidFill>
                            <a:srgbClr val="FF00FF"/>
                          </a:solidFill>
                          <a:effectLst/>
                        </a:rPr>
                        <a:t>c</a:t>
                      </a:r>
                      <a:r>
                        <a:rPr lang="en-US" sz="1200" b="1" u="sng" dirty="0">
                          <a:solidFill>
                            <a:srgbClr val="FF00FF"/>
                          </a:solidFill>
                          <a:effectLst/>
                        </a:rPr>
                        <a:t>h,</a:t>
                      </a:r>
                      <a:r>
                        <a:rPr lang="en-US" sz="1200" b="1" u="sng" spc="-5" dirty="0">
                          <a:solidFill>
                            <a:srgbClr val="FF00FF"/>
                          </a:solidFill>
                          <a:effectLst/>
                        </a:rPr>
                        <a:t> </a:t>
                      </a:r>
                      <a:r>
                        <a:rPr lang="en-US" sz="1200" b="1" u="sng" spc="10" dirty="0">
                          <a:solidFill>
                            <a:srgbClr val="FF00FF"/>
                          </a:solidFill>
                          <a:effectLst/>
                        </a:rPr>
                        <a:t>f</a:t>
                      </a:r>
                      <a:r>
                        <a:rPr lang="en-US" sz="1200" b="1" u="sng" dirty="0">
                          <a:solidFill>
                            <a:srgbClr val="FF00FF"/>
                          </a:solidFill>
                          <a:effectLst/>
                        </a:rPr>
                        <a:t>o</a:t>
                      </a:r>
                      <a:r>
                        <a:rPr lang="en-US" sz="1200" b="1" u="sng" spc="5" dirty="0">
                          <a:solidFill>
                            <a:srgbClr val="FF00FF"/>
                          </a:solidFill>
                          <a:effectLst/>
                        </a:rPr>
                        <a:t>c</a:t>
                      </a:r>
                      <a:r>
                        <a:rPr lang="en-US" sz="1200" b="1" u="sng" dirty="0">
                          <a:solidFill>
                            <a:srgbClr val="FF00FF"/>
                          </a:solidFill>
                          <a:effectLst/>
                        </a:rPr>
                        <a:t>u</a:t>
                      </a:r>
                      <a:r>
                        <a:rPr lang="en-US" sz="1200" b="1" u="sng" spc="5" dirty="0">
                          <a:solidFill>
                            <a:srgbClr val="FF00FF"/>
                          </a:solidFill>
                          <a:effectLst/>
                        </a:rPr>
                        <a:t>si</a:t>
                      </a:r>
                      <a:r>
                        <a:rPr lang="en-US" sz="1200" b="1" u="sng" dirty="0">
                          <a:solidFill>
                            <a:srgbClr val="FF00FF"/>
                          </a:solidFill>
                          <a:effectLst/>
                        </a:rPr>
                        <a:t>ng</a:t>
                      </a:r>
                      <a:r>
                        <a:rPr lang="en-US" sz="1200" b="1" u="sng" spc="-40" dirty="0">
                          <a:solidFill>
                            <a:srgbClr val="FF00FF"/>
                          </a:solidFill>
                          <a:effectLst/>
                        </a:rPr>
                        <a:t> </a:t>
                      </a:r>
                      <a:r>
                        <a:rPr lang="en-US" sz="1200" b="1" u="sng" spc="10" dirty="0">
                          <a:solidFill>
                            <a:srgbClr val="FF00FF"/>
                          </a:solidFill>
                          <a:effectLst/>
                        </a:rPr>
                        <a:t>o</a:t>
                      </a:r>
                      <a:r>
                        <a:rPr lang="en-US" sz="1200" b="1" u="sng" dirty="0">
                          <a:solidFill>
                            <a:srgbClr val="FF00FF"/>
                          </a:solidFill>
                          <a:effectLst/>
                        </a:rPr>
                        <a:t>n</a:t>
                      </a:r>
                      <a:r>
                        <a:rPr lang="en-US" sz="1200" b="1" u="sng" spc="-15" dirty="0">
                          <a:solidFill>
                            <a:srgbClr val="FF00FF"/>
                          </a:solidFill>
                          <a:effectLst/>
                        </a:rPr>
                        <a:t> </a:t>
                      </a:r>
                      <a:r>
                        <a:rPr lang="en-US" sz="1200" b="1" u="sng" dirty="0">
                          <a:solidFill>
                            <a:srgbClr val="FF00FF"/>
                          </a:solidFill>
                          <a:effectLst/>
                        </a:rPr>
                        <a:t>h</a:t>
                      </a:r>
                      <a:r>
                        <a:rPr lang="en-US" sz="1200" b="1" u="sng" spc="10" dirty="0">
                          <a:solidFill>
                            <a:srgbClr val="FF00FF"/>
                          </a:solidFill>
                          <a:effectLst/>
                        </a:rPr>
                        <a:t>o</a:t>
                      </a:r>
                      <a:r>
                        <a:rPr lang="en-US" sz="1200" b="1" u="sng" dirty="0">
                          <a:solidFill>
                            <a:srgbClr val="FF00FF"/>
                          </a:solidFill>
                          <a:effectLst/>
                        </a:rPr>
                        <a:t>w</a:t>
                      </a:r>
                      <a:r>
                        <a:rPr lang="en-US" sz="1200" b="1" u="sng" spc="-20" dirty="0">
                          <a:solidFill>
                            <a:srgbClr val="FF00FF"/>
                          </a:solidFill>
                          <a:effectLst/>
                        </a:rPr>
                        <a:t> </a:t>
                      </a:r>
                      <a:r>
                        <a:rPr lang="en-US" sz="1200" b="1" u="sng" dirty="0">
                          <a:solidFill>
                            <a:srgbClr val="FF00FF"/>
                          </a:solidFill>
                          <a:effectLst/>
                        </a:rPr>
                        <a:t>we</a:t>
                      </a:r>
                      <a:r>
                        <a:rPr lang="en-US" sz="1200" b="1" u="sng" spc="5" dirty="0">
                          <a:solidFill>
                            <a:srgbClr val="FF00FF"/>
                          </a:solidFill>
                          <a:effectLst/>
                        </a:rPr>
                        <a:t>l</a:t>
                      </a:r>
                      <a:r>
                        <a:rPr lang="en-US" sz="1200" b="1" u="sng" dirty="0">
                          <a:solidFill>
                            <a:srgbClr val="FF00FF"/>
                          </a:solidFill>
                          <a:effectLst/>
                        </a:rPr>
                        <a:t>l</a:t>
                      </a:r>
                      <a:r>
                        <a:rPr lang="en-US" sz="1200" b="1" u="sng" spc="-20" dirty="0">
                          <a:solidFill>
                            <a:srgbClr val="FF00FF"/>
                          </a:solidFill>
                          <a:effectLst/>
                        </a:rPr>
                        <a:t> </a:t>
                      </a:r>
                      <a:r>
                        <a:rPr lang="en-US" sz="1200" b="1" u="sng" dirty="0">
                          <a:solidFill>
                            <a:srgbClr val="FF00FF"/>
                          </a:solidFill>
                          <a:effectLst/>
                        </a:rPr>
                        <a:t>pu</a:t>
                      </a:r>
                      <a:r>
                        <a:rPr lang="en-US" sz="1200" b="1" u="sng" spc="15" dirty="0">
                          <a:solidFill>
                            <a:srgbClr val="FF00FF"/>
                          </a:solidFill>
                          <a:effectLst/>
                        </a:rPr>
                        <a:t>r</a:t>
                      </a:r>
                      <a:r>
                        <a:rPr lang="en-US" sz="1200" b="1" u="sng" dirty="0">
                          <a:solidFill>
                            <a:srgbClr val="FF00FF"/>
                          </a:solidFill>
                          <a:effectLst/>
                        </a:rPr>
                        <a:t>po</a:t>
                      </a:r>
                      <a:r>
                        <a:rPr lang="en-US" sz="1200" b="1" u="sng" spc="5" dirty="0">
                          <a:solidFill>
                            <a:srgbClr val="FF00FF"/>
                          </a:solidFill>
                          <a:effectLst/>
                        </a:rPr>
                        <a:t>s</a:t>
                      </a:r>
                      <a:r>
                        <a:rPr lang="en-US" sz="1200" b="1" u="sng" dirty="0">
                          <a:solidFill>
                            <a:srgbClr val="FF00FF"/>
                          </a:solidFill>
                          <a:effectLst/>
                        </a:rPr>
                        <a:t>e</a:t>
                      </a:r>
                      <a:r>
                        <a:rPr lang="en-US" sz="1200" b="1" u="sng" spc="-40" dirty="0">
                          <a:solidFill>
                            <a:srgbClr val="FF00FF"/>
                          </a:solidFill>
                          <a:effectLst/>
                        </a:rPr>
                        <a:t> </a:t>
                      </a:r>
                      <a:r>
                        <a:rPr lang="en-US" sz="1200" b="1" u="sng" spc="10" dirty="0">
                          <a:solidFill>
                            <a:srgbClr val="FF00FF"/>
                          </a:solidFill>
                          <a:effectLst/>
                        </a:rPr>
                        <a:t>a</a:t>
                      </a:r>
                      <a:r>
                        <a:rPr lang="en-US" sz="1200" b="1" u="sng" dirty="0">
                          <a:solidFill>
                            <a:srgbClr val="FF00FF"/>
                          </a:solidFill>
                          <a:effectLst/>
                        </a:rPr>
                        <a:t>nd</a:t>
                      </a:r>
                      <a:r>
                        <a:rPr lang="en-US" sz="1200" b="1" u="sng" spc="-5" dirty="0">
                          <a:solidFill>
                            <a:srgbClr val="FF00FF"/>
                          </a:solidFill>
                          <a:effectLst/>
                        </a:rPr>
                        <a:t> </a:t>
                      </a:r>
                      <a:r>
                        <a:rPr lang="en-US" sz="1200" b="1" u="sng" dirty="0">
                          <a:solidFill>
                            <a:srgbClr val="FF00FF"/>
                          </a:solidFill>
                          <a:effectLst/>
                        </a:rPr>
                        <a:t>au</a:t>
                      </a:r>
                      <a:r>
                        <a:rPr lang="en-US" sz="1200" b="1" u="sng" spc="10" dirty="0">
                          <a:solidFill>
                            <a:srgbClr val="FF00FF"/>
                          </a:solidFill>
                          <a:effectLst/>
                        </a:rPr>
                        <a:t>d</a:t>
                      </a:r>
                      <a:r>
                        <a:rPr lang="en-US" sz="1200" b="1" u="sng" spc="5" dirty="0">
                          <a:solidFill>
                            <a:srgbClr val="FF00FF"/>
                          </a:solidFill>
                          <a:effectLst/>
                        </a:rPr>
                        <a:t>i</a:t>
                      </a:r>
                      <a:r>
                        <a:rPr lang="en-US" sz="1200" b="1" u="sng" dirty="0">
                          <a:solidFill>
                            <a:srgbClr val="FF00FF"/>
                          </a:solidFill>
                          <a:effectLst/>
                        </a:rPr>
                        <a:t>en</a:t>
                      </a:r>
                      <a:r>
                        <a:rPr lang="en-US" sz="1200" b="1" u="sng" spc="5" dirty="0">
                          <a:solidFill>
                            <a:srgbClr val="FF00FF"/>
                          </a:solidFill>
                          <a:effectLst/>
                        </a:rPr>
                        <a:t>c</a:t>
                      </a:r>
                      <a:r>
                        <a:rPr lang="en-US" sz="1200" b="1" u="sng" dirty="0">
                          <a:solidFill>
                            <a:srgbClr val="FF00FF"/>
                          </a:solidFill>
                          <a:effectLst/>
                        </a:rPr>
                        <a:t>e</a:t>
                      </a:r>
                      <a:r>
                        <a:rPr lang="en-US" sz="1200" b="1" u="sng" spc="-45" dirty="0">
                          <a:solidFill>
                            <a:srgbClr val="FF00FF"/>
                          </a:solidFill>
                          <a:effectLst/>
                        </a:rPr>
                        <a:t> </a:t>
                      </a:r>
                      <a:r>
                        <a:rPr lang="en-US" sz="1200" b="1" u="sng" spc="10" dirty="0">
                          <a:solidFill>
                            <a:srgbClr val="FF00FF"/>
                          </a:solidFill>
                          <a:effectLst/>
                        </a:rPr>
                        <a:t>h</a:t>
                      </a:r>
                      <a:r>
                        <a:rPr lang="en-US" sz="1200" b="1" u="sng" dirty="0">
                          <a:solidFill>
                            <a:srgbClr val="FF00FF"/>
                          </a:solidFill>
                          <a:effectLst/>
                        </a:rPr>
                        <a:t>a</a:t>
                      </a:r>
                      <a:r>
                        <a:rPr lang="en-US" sz="1200" b="1" u="sng" spc="5" dirty="0">
                          <a:solidFill>
                            <a:srgbClr val="FF00FF"/>
                          </a:solidFill>
                          <a:effectLst/>
                        </a:rPr>
                        <a:t>v</a:t>
                      </a:r>
                      <a:r>
                        <a:rPr lang="en-US" sz="1200" b="1" u="sng" dirty="0">
                          <a:solidFill>
                            <a:srgbClr val="FF00FF"/>
                          </a:solidFill>
                          <a:effectLst/>
                        </a:rPr>
                        <a:t>e</a:t>
                      </a:r>
                      <a:r>
                        <a:rPr lang="en-US" sz="1200" b="1" u="sng" spc="-25" dirty="0">
                          <a:solidFill>
                            <a:srgbClr val="FF00FF"/>
                          </a:solidFill>
                          <a:effectLst/>
                        </a:rPr>
                        <a:t> </a:t>
                      </a:r>
                      <a:r>
                        <a:rPr lang="en-US" sz="1200" b="1" u="sng" dirty="0">
                          <a:solidFill>
                            <a:srgbClr val="FF00FF"/>
                          </a:solidFill>
                          <a:effectLst/>
                        </a:rPr>
                        <a:t>b</a:t>
                      </a:r>
                      <a:r>
                        <a:rPr lang="en-US" sz="1200" b="1" u="sng" spc="10" dirty="0">
                          <a:solidFill>
                            <a:srgbClr val="FF00FF"/>
                          </a:solidFill>
                          <a:effectLst/>
                        </a:rPr>
                        <a:t>e</a:t>
                      </a:r>
                      <a:r>
                        <a:rPr lang="en-US" sz="1200" b="1" u="sng" dirty="0">
                          <a:solidFill>
                            <a:srgbClr val="FF00FF"/>
                          </a:solidFill>
                          <a:effectLst/>
                        </a:rPr>
                        <a:t>en</a:t>
                      </a:r>
                      <a:r>
                        <a:rPr lang="en-US" sz="1200" b="1" u="sng" spc="-25" dirty="0">
                          <a:solidFill>
                            <a:srgbClr val="FF00FF"/>
                          </a:solidFill>
                          <a:effectLst/>
                        </a:rPr>
                        <a:t> </a:t>
                      </a:r>
                      <a:r>
                        <a:rPr lang="en-US" sz="1200" b="1" u="sng" dirty="0">
                          <a:solidFill>
                            <a:srgbClr val="FF00FF"/>
                          </a:solidFill>
                          <a:effectLst/>
                        </a:rPr>
                        <a:t>add</a:t>
                      </a:r>
                      <a:r>
                        <a:rPr lang="en-US" sz="1200" b="1" u="sng" spc="5" dirty="0">
                          <a:solidFill>
                            <a:srgbClr val="FF00FF"/>
                          </a:solidFill>
                          <a:effectLst/>
                        </a:rPr>
                        <a:t>r</a:t>
                      </a:r>
                      <a:r>
                        <a:rPr lang="en-US" sz="1200" b="1" u="sng" dirty="0">
                          <a:solidFill>
                            <a:srgbClr val="FF00FF"/>
                          </a:solidFill>
                          <a:effectLst/>
                        </a:rPr>
                        <a:t>e</a:t>
                      </a:r>
                      <a:r>
                        <a:rPr lang="en-US" sz="1200" b="1" u="sng" spc="5" dirty="0">
                          <a:solidFill>
                            <a:srgbClr val="FF00FF"/>
                          </a:solidFill>
                          <a:effectLst/>
                        </a:rPr>
                        <a:t>ss</a:t>
                      </a:r>
                      <a:r>
                        <a:rPr lang="en-US" sz="1200" b="1" u="sng" dirty="0">
                          <a:solidFill>
                            <a:srgbClr val="FF00FF"/>
                          </a:solidFill>
                          <a:effectLst/>
                        </a:rPr>
                        <a:t>ed</a:t>
                      </a:r>
                      <a:r>
                        <a:rPr lang="en-US" sz="1200" dirty="0">
                          <a:solidFill>
                            <a:srgbClr val="FF00FF"/>
                          </a:solidFill>
                          <a:effectLst/>
                        </a:rPr>
                        <a:t>.</a:t>
                      </a:r>
                      <a:endParaRPr lang="en-US" sz="1200" dirty="0">
                        <a:solidFill>
                          <a:srgbClr val="FF00FF"/>
                        </a:solidFill>
                        <a:effectLst/>
                        <a:latin typeface="Times New Roman"/>
                        <a:ea typeface="Times New Roman"/>
                      </a:endParaRPr>
                    </a:p>
                  </a:txBody>
                  <a:tcPr marL="0" marR="0" marT="0" marB="0"/>
                </a:tc>
                <a:tc>
                  <a:txBody>
                    <a:bodyPr/>
                    <a:lstStyle/>
                    <a:p>
                      <a:pPr marL="9525" marR="0">
                        <a:lnSpc>
                          <a:spcPct val="99000"/>
                        </a:lnSpc>
                        <a:spcBef>
                          <a:spcPts val="145"/>
                        </a:spcBef>
                        <a:spcAft>
                          <a:spcPts val="0"/>
                        </a:spcAft>
                      </a:pPr>
                      <a:r>
                        <a:rPr lang="en-US" sz="1800" b="1" u="sng" spc="15" dirty="0">
                          <a:solidFill>
                            <a:srgbClr val="FF00FF"/>
                          </a:solidFill>
                          <a:effectLst/>
                        </a:rPr>
                        <a:t>T</a:t>
                      </a:r>
                      <a:r>
                        <a:rPr lang="en-US" sz="1800" b="1" u="sng" dirty="0">
                          <a:solidFill>
                            <a:srgbClr val="FF00FF"/>
                          </a:solidFill>
                          <a:effectLst/>
                        </a:rPr>
                        <a:t>h</a:t>
                      </a:r>
                      <a:r>
                        <a:rPr lang="en-US" sz="1800" b="1" u="sng" spc="-5" dirty="0">
                          <a:solidFill>
                            <a:srgbClr val="FF00FF"/>
                          </a:solidFill>
                          <a:effectLst/>
                        </a:rPr>
                        <a:t>i</a:t>
                      </a:r>
                      <a:r>
                        <a:rPr lang="en-US" sz="1800" b="1" u="sng" dirty="0">
                          <a:solidFill>
                            <a:srgbClr val="FF00FF"/>
                          </a:solidFill>
                          <a:effectLst/>
                        </a:rPr>
                        <a:t>s</a:t>
                      </a:r>
                      <a:r>
                        <a:rPr lang="en-US" sz="1800" b="1" u="sng" spc="-15" dirty="0">
                          <a:solidFill>
                            <a:srgbClr val="FF00FF"/>
                          </a:solidFill>
                          <a:effectLst/>
                        </a:rPr>
                        <a:t> </a:t>
                      </a:r>
                      <a:r>
                        <a:rPr lang="en-US" sz="1800" b="1" u="sng" spc="5" dirty="0">
                          <a:solidFill>
                            <a:srgbClr val="FF00FF"/>
                          </a:solidFill>
                          <a:effectLst/>
                        </a:rPr>
                        <a:t>s</a:t>
                      </a:r>
                      <a:r>
                        <a:rPr lang="en-US" sz="1800" b="1" u="sng" dirty="0">
                          <a:solidFill>
                            <a:srgbClr val="FF00FF"/>
                          </a:solidFill>
                          <a:effectLst/>
                        </a:rPr>
                        <a:t>tanda</a:t>
                      </a:r>
                      <a:r>
                        <a:rPr lang="en-US" sz="1800" b="1" u="sng" spc="5" dirty="0">
                          <a:solidFill>
                            <a:srgbClr val="FF00FF"/>
                          </a:solidFill>
                          <a:effectLst/>
                        </a:rPr>
                        <a:t>r</a:t>
                      </a:r>
                      <a:r>
                        <a:rPr lang="en-US" sz="1800" b="1" u="sng" dirty="0">
                          <a:solidFill>
                            <a:srgbClr val="FF00FF"/>
                          </a:solidFill>
                          <a:effectLst/>
                        </a:rPr>
                        <a:t>d</a:t>
                      </a:r>
                      <a:r>
                        <a:rPr lang="en-US" sz="1800" b="1" u="sng" spc="-45" dirty="0">
                          <a:solidFill>
                            <a:srgbClr val="FF00FF"/>
                          </a:solidFill>
                          <a:effectLst/>
                        </a:rPr>
                        <a:t> </a:t>
                      </a:r>
                      <a:r>
                        <a:rPr lang="en-US" sz="1800" b="1" u="sng" spc="10" dirty="0">
                          <a:solidFill>
                            <a:srgbClr val="FF00FF"/>
                          </a:solidFill>
                          <a:effectLst/>
                        </a:rPr>
                        <a:t>a</a:t>
                      </a:r>
                      <a:r>
                        <a:rPr lang="en-US" sz="1800" b="1" u="sng" dirty="0">
                          <a:solidFill>
                            <a:srgbClr val="FF00FF"/>
                          </a:solidFill>
                          <a:effectLst/>
                        </a:rPr>
                        <a:t>dd</a:t>
                      </a:r>
                      <a:r>
                        <a:rPr lang="en-US" sz="1800" b="1" u="sng" spc="5" dirty="0">
                          <a:solidFill>
                            <a:srgbClr val="FF00FF"/>
                          </a:solidFill>
                          <a:effectLst/>
                        </a:rPr>
                        <a:t>r</a:t>
                      </a:r>
                      <a:r>
                        <a:rPr lang="en-US" sz="1800" b="1" u="sng" dirty="0">
                          <a:solidFill>
                            <a:srgbClr val="FF00FF"/>
                          </a:solidFill>
                          <a:effectLst/>
                        </a:rPr>
                        <a:t>e</a:t>
                      </a:r>
                      <a:r>
                        <a:rPr lang="en-US" sz="1800" b="1" u="sng" spc="5" dirty="0">
                          <a:solidFill>
                            <a:srgbClr val="FF00FF"/>
                          </a:solidFill>
                          <a:effectLst/>
                        </a:rPr>
                        <a:t>ss</a:t>
                      </a:r>
                      <a:r>
                        <a:rPr lang="en-US" sz="1800" b="1" u="sng" dirty="0">
                          <a:solidFill>
                            <a:srgbClr val="FF00FF"/>
                          </a:solidFill>
                          <a:effectLst/>
                        </a:rPr>
                        <a:t>es</a:t>
                      </a:r>
                      <a:r>
                        <a:rPr lang="en-US" sz="1800" b="1" u="sng" spc="-35" dirty="0">
                          <a:solidFill>
                            <a:srgbClr val="FF00FF"/>
                          </a:solidFill>
                          <a:effectLst/>
                        </a:rPr>
                        <a:t> </a:t>
                      </a:r>
                      <a:r>
                        <a:rPr lang="en-US" sz="1800" b="1" u="sng" spc="5" dirty="0">
                          <a:solidFill>
                            <a:srgbClr val="FF00FF"/>
                          </a:solidFill>
                          <a:effectLst/>
                        </a:rPr>
                        <a:t>s</a:t>
                      </a:r>
                      <a:r>
                        <a:rPr lang="en-US" sz="1800" b="1" u="sng" spc="10" dirty="0">
                          <a:solidFill>
                            <a:srgbClr val="FF00FF"/>
                          </a:solidFill>
                          <a:effectLst/>
                        </a:rPr>
                        <a:t>t</a:t>
                      </a:r>
                      <a:r>
                        <a:rPr lang="en-US" sz="1800" b="1" u="sng" dirty="0">
                          <a:solidFill>
                            <a:srgbClr val="FF00FF"/>
                          </a:solidFill>
                          <a:effectLst/>
                        </a:rPr>
                        <a:t>ude</a:t>
                      </a:r>
                      <a:r>
                        <a:rPr lang="en-US" sz="1800" b="1" u="sng" spc="10" dirty="0">
                          <a:solidFill>
                            <a:srgbClr val="FF00FF"/>
                          </a:solidFill>
                          <a:effectLst/>
                        </a:rPr>
                        <a:t>n</a:t>
                      </a:r>
                      <a:r>
                        <a:rPr lang="en-US" sz="1800" b="1" u="sng" dirty="0">
                          <a:solidFill>
                            <a:srgbClr val="FF00FF"/>
                          </a:solidFill>
                          <a:effectLst/>
                        </a:rPr>
                        <a:t>ts</a:t>
                      </a:r>
                      <a:r>
                        <a:rPr lang="en-US" sz="1800" b="1" u="sng" spc="-35" dirty="0">
                          <a:solidFill>
                            <a:srgbClr val="FF00FF"/>
                          </a:solidFill>
                          <a:effectLst/>
                        </a:rPr>
                        <a:t> </a:t>
                      </a:r>
                      <a:r>
                        <a:rPr lang="en-US" sz="1800" b="1" u="sng" dirty="0">
                          <a:solidFill>
                            <a:srgbClr val="FF00FF"/>
                          </a:solidFill>
                          <a:effectLst/>
                        </a:rPr>
                        <a:t>d</a:t>
                      </a:r>
                      <a:r>
                        <a:rPr lang="en-US" sz="1800" b="1" u="sng" spc="10" dirty="0">
                          <a:solidFill>
                            <a:srgbClr val="FF00FF"/>
                          </a:solidFill>
                          <a:effectLst/>
                        </a:rPr>
                        <a:t>e</a:t>
                      </a:r>
                      <a:r>
                        <a:rPr lang="en-US" sz="1800" b="1" u="sng" spc="-5" dirty="0">
                          <a:solidFill>
                            <a:srgbClr val="FF00FF"/>
                          </a:solidFill>
                          <a:effectLst/>
                        </a:rPr>
                        <a:t>v</a:t>
                      </a:r>
                      <a:r>
                        <a:rPr lang="en-US" sz="1800" b="1" u="sng" spc="10" dirty="0">
                          <a:solidFill>
                            <a:srgbClr val="FF00FF"/>
                          </a:solidFill>
                          <a:effectLst/>
                        </a:rPr>
                        <a:t>e</a:t>
                      </a:r>
                      <a:r>
                        <a:rPr lang="en-US" sz="1800" b="1" u="sng" spc="-5" dirty="0">
                          <a:solidFill>
                            <a:srgbClr val="FF00FF"/>
                          </a:solidFill>
                          <a:effectLst/>
                        </a:rPr>
                        <a:t>l</a:t>
                      </a:r>
                      <a:r>
                        <a:rPr lang="en-US" sz="1800" b="1" u="sng" dirty="0">
                          <a:solidFill>
                            <a:srgbClr val="FF00FF"/>
                          </a:solidFill>
                          <a:effectLst/>
                        </a:rPr>
                        <a:t>o</a:t>
                      </a:r>
                      <a:r>
                        <a:rPr lang="en-US" sz="1800" b="1" u="sng" spc="10" dirty="0">
                          <a:solidFill>
                            <a:srgbClr val="FF00FF"/>
                          </a:solidFill>
                          <a:effectLst/>
                        </a:rPr>
                        <a:t>p</a:t>
                      </a:r>
                      <a:r>
                        <a:rPr lang="en-US" sz="1800" b="1" u="sng" spc="-5" dirty="0">
                          <a:solidFill>
                            <a:srgbClr val="FF00FF"/>
                          </a:solidFill>
                          <a:effectLst/>
                        </a:rPr>
                        <a:t>i</a:t>
                      </a:r>
                      <a:r>
                        <a:rPr lang="en-US" sz="1800" b="1" u="sng" spc="10" dirty="0">
                          <a:solidFill>
                            <a:srgbClr val="FF00FF"/>
                          </a:solidFill>
                          <a:effectLst/>
                        </a:rPr>
                        <a:t>n</a:t>
                      </a:r>
                      <a:r>
                        <a:rPr lang="en-US" sz="1800" b="1" u="sng" dirty="0">
                          <a:solidFill>
                            <a:srgbClr val="FF00FF"/>
                          </a:solidFill>
                          <a:effectLst/>
                        </a:rPr>
                        <a:t>g</a:t>
                      </a:r>
                      <a:r>
                        <a:rPr lang="en-US" sz="1800" b="1" u="sng" spc="-55" dirty="0">
                          <a:solidFill>
                            <a:srgbClr val="FF00FF"/>
                          </a:solidFill>
                          <a:effectLst/>
                        </a:rPr>
                        <a:t> </a:t>
                      </a:r>
                      <a:r>
                        <a:rPr lang="en-US" sz="1800" b="1" u="sng" dirty="0">
                          <a:solidFill>
                            <a:srgbClr val="FF00FF"/>
                          </a:solidFill>
                          <a:effectLst/>
                        </a:rPr>
                        <a:t>a</a:t>
                      </a:r>
                      <a:r>
                        <a:rPr lang="en-US" sz="1800" b="1" u="sng" spc="10" dirty="0">
                          <a:solidFill>
                            <a:srgbClr val="FF00FF"/>
                          </a:solidFill>
                          <a:effectLst/>
                        </a:rPr>
                        <a:t>n</a:t>
                      </a:r>
                      <a:r>
                        <a:rPr lang="en-US" sz="1800" b="1" u="sng" dirty="0">
                          <a:solidFill>
                            <a:srgbClr val="FF00FF"/>
                          </a:solidFill>
                          <a:effectLst/>
                        </a:rPr>
                        <a:t>d</a:t>
                      </a:r>
                      <a:r>
                        <a:rPr lang="en-US" sz="1800" b="1" u="sng" spc="-20" dirty="0">
                          <a:solidFill>
                            <a:srgbClr val="FF00FF"/>
                          </a:solidFill>
                          <a:effectLst/>
                        </a:rPr>
                        <a:t> </a:t>
                      </a:r>
                      <a:r>
                        <a:rPr lang="en-US" sz="1800" b="1" u="sng" spc="5" dirty="0">
                          <a:solidFill>
                            <a:srgbClr val="FF00FF"/>
                          </a:solidFill>
                          <a:effectLst/>
                        </a:rPr>
                        <a:t>s</a:t>
                      </a:r>
                      <a:r>
                        <a:rPr lang="en-US" sz="1800" b="1" u="sng" dirty="0">
                          <a:solidFill>
                            <a:srgbClr val="FF00FF"/>
                          </a:solidFill>
                          <a:effectLst/>
                        </a:rPr>
                        <a:t>t</a:t>
                      </a:r>
                      <a:r>
                        <a:rPr lang="en-US" sz="1800" b="1" u="sng" spc="5" dirty="0">
                          <a:solidFill>
                            <a:srgbClr val="FF00FF"/>
                          </a:solidFill>
                          <a:effectLst/>
                        </a:rPr>
                        <a:t>r</a:t>
                      </a:r>
                      <a:r>
                        <a:rPr lang="en-US" sz="1800" b="1" u="sng" spc="10" dirty="0">
                          <a:solidFill>
                            <a:srgbClr val="FF00FF"/>
                          </a:solidFill>
                          <a:effectLst/>
                        </a:rPr>
                        <a:t>e</a:t>
                      </a:r>
                      <a:r>
                        <a:rPr lang="en-US" sz="1800" b="1" u="sng" dirty="0">
                          <a:solidFill>
                            <a:srgbClr val="FF00FF"/>
                          </a:solidFill>
                          <a:effectLst/>
                        </a:rPr>
                        <a:t>ngt</a:t>
                      </a:r>
                      <a:r>
                        <a:rPr lang="en-US" sz="1800" b="1" u="sng" spc="10" dirty="0">
                          <a:solidFill>
                            <a:srgbClr val="FF00FF"/>
                          </a:solidFill>
                          <a:effectLst/>
                        </a:rPr>
                        <a:t>h</a:t>
                      </a:r>
                      <a:r>
                        <a:rPr lang="en-US" sz="1800" b="1" u="sng" dirty="0">
                          <a:solidFill>
                            <a:srgbClr val="FF00FF"/>
                          </a:solidFill>
                          <a:effectLst/>
                        </a:rPr>
                        <a:t>en</a:t>
                      </a:r>
                      <a:r>
                        <a:rPr lang="en-US" sz="1800" b="1" u="sng" spc="5" dirty="0">
                          <a:solidFill>
                            <a:srgbClr val="FF00FF"/>
                          </a:solidFill>
                          <a:effectLst/>
                        </a:rPr>
                        <a:t>i</a:t>
                      </a:r>
                      <a:r>
                        <a:rPr lang="en-US" sz="1800" b="1" u="sng" dirty="0">
                          <a:solidFill>
                            <a:srgbClr val="FF00FF"/>
                          </a:solidFill>
                          <a:effectLst/>
                        </a:rPr>
                        <a:t>ng</a:t>
                      </a:r>
                      <a:r>
                        <a:rPr lang="en-US" sz="1800" b="1" u="sng" spc="-65" dirty="0">
                          <a:solidFill>
                            <a:srgbClr val="FF00FF"/>
                          </a:solidFill>
                          <a:effectLst/>
                        </a:rPr>
                        <a:t> </a:t>
                      </a:r>
                      <a:r>
                        <a:rPr lang="en-US" sz="1800" b="1" u="sng" spc="10" dirty="0">
                          <a:solidFill>
                            <a:srgbClr val="FF00FF"/>
                          </a:solidFill>
                          <a:effectLst/>
                        </a:rPr>
                        <a:t>t</a:t>
                      </a:r>
                      <a:r>
                        <a:rPr lang="en-US" sz="1800" b="1" u="sng" dirty="0">
                          <a:solidFill>
                            <a:srgbClr val="FF00FF"/>
                          </a:solidFill>
                          <a:effectLst/>
                        </a:rPr>
                        <a:t>h</a:t>
                      </a:r>
                      <a:r>
                        <a:rPr lang="en-US" sz="1800" b="1" u="sng" spc="10" dirty="0">
                          <a:solidFill>
                            <a:srgbClr val="FF00FF"/>
                          </a:solidFill>
                          <a:effectLst/>
                        </a:rPr>
                        <a:t>e</a:t>
                      </a:r>
                      <a:r>
                        <a:rPr lang="en-US" sz="1800" b="1" u="sng" spc="-5" dirty="0">
                          <a:solidFill>
                            <a:srgbClr val="FF00FF"/>
                          </a:solidFill>
                          <a:effectLst/>
                        </a:rPr>
                        <a:t>i</a:t>
                      </a:r>
                      <a:r>
                        <a:rPr lang="en-US" sz="1800" b="1" u="sng" dirty="0">
                          <a:solidFill>
                            <a:srgbClr val="FF00FF"/>
                          </a:solidFill>
                          <a:effectLst/>
                        </a:rPr>
                        <a:t>r</a:t>
                      </a:r>
                      <a:r>
                        <a:rPr lang="en-US" sz="1800" b="1" u="sng" spc="-5" dirty="0">
                          <a:solidFill>
                            <a:srgbClr val="FF00FF"/>
                          </a:solidFill>
                          <a:effectLst/>
                        </a:rPr>
                        <a:t> </a:t>
                      </a:r>
                      <a:r>
                        <a:rPr lang="en-US" sz="1800" b="1" u="sng" spc="-10" dirty="0">
                          <a:solidFill>
                            <a:srgbClr val="FF00FF"/>
                          </a:solidFill>
                          <a:effectLst/>
                        </a:rPr>
                        <a:t>w</a:t>
                      </a:r>
                      <a:r>
                        <a:rPr lang="en-US" sz="1800" b="1" u="sng" spc="5" dirty="0">
                          <a:solidFill>
                            <a:srgbClr val="FF00FF"/>
                          </a:solidFill>
                          <a:effectLst/>
                        </a:rPr>
                        <a:t>r</a:t>
                      </a:r>
                      <a:r>
                        <a:rPr lang="en-US" sz="1800" b="1" u="sng" spc="-5" dirty="0">
                          <a:solidFill>
                            <a:srgbClr val="FF00FF"/>
                          </a:solidFill>
                          <a:effectLst/>
                        </a:rPr>
                        <a:t>i</a:t>
                      </a:r>
                      <a:r>
                        <a:rPr lang="en-US" sz="1800" b="1" u="sng" spc="10" dirty="0">
                          <a:solidFill>
                            <a:srgbClr val="FF00FF"/>
                          </a:solidFill>
                          <a:effectLst/>
                        </a:rPr>
                        <a:t>t</a:t>
                      </a:r>
                      <a:r>
                        <a:rPr lang="en-US" sz="1800" b="1" u="sng" spc="-5" dirty="0">
                          <a:solidFill>
                            <a:srgbClr val="FF00FF"/>
                          </a:solidFill>
                          <a:effectLst/>
                        </a:rPr>
                        <a:t>i</a:t>
                      </a:r>
                      <a:r>
                        <a:rPr lang="en-US" sz="1800" b="1" u="sng" dirty="0">
                          <a:solidFill>
                            <a:srgbClr val="FF00FF"/>
                          </a:solidFill>
                          <a:effectLst/>
                        </a:rPr>
                        <a:t>ng</a:t>
                      </a:r>
                      <a:r>
                        <a:rPr lang="en-US" sz="1800" b="1" u="sng" spc="-20" dirty="0">
                          <a:solidFill>
                            <a:srgbClr val="FF00FF"/>
                          </a:solidFill>
                          <a:effectLst/>
                        </a:rPr>
                        <a:t> </a:t>
                      </a:r>
                      <a:r>
                        <a:rPr lang="en-US" sz="1800" b="1" u="sng" dirty="0">
                          <a:solidFill>
                            <a:srgbClr val="FF00FF"/>
                          </a:solidFill>
                          <a:effectLst/>
                        </a:rPr>
                        <a:t>th</a:t>
                      </a:r>
                      <a:r>
                        <a:rPr lang="en-US" sz="1800" b="1" u="sng" spc="5" dirty="0">
                          <a:solidFill>
                            <a:srgbClr val="FF00FF"/>
                          </a:solidFill>
                          <a:effectLst/>
                        </a:rPr>
                        <a:t>r</a:t>
                      </a:r>
                      <a:r>
                        <a:rPr lang="en-US" sz="1800" b="1" u="sng" spc="10" dirty="0">
                          <a:solidFill>
                            <a:srgbClr val="FF00FF"/>
                          </a:solidFill>
                          <a:effectLst/>
                        </a:rPr>
                        <a:t>o</a:t>
                      </a:r>
                      <a:r>
                        <a:rPr lang="en-US" sz="1800" b="1" u="sng" dirty="0">
                          <a:solidFill>
                            <a:srgbClr val="FF00FF"/>
                          </a:solidFill>
                          <a:effectLst/>
                        </a:rPr>
                        <a:t>ugh</a:t>
                      </a:r>
                      <a:r>
                        <a:rPr lang="en-US" sz="1800" b="1" u="sng" spc="-40" dirty="0">
                          <a:solidFill>
                            <a:srgbClr val="FF00FF"/>
                          </a:solidFill>
                          <a:effectLst/>
                        </a:rPr>
                        <a:t> </a:t>
                      </a:r>
                      <a:r>
                        <a:rPr lang="en-US" sz="1800" b="1" u="sng" spc="10" dirty="0">
                          <a:solidFill>
                            <a:srgbClr val="FF00FF"/>
                          </a:solidFill>
                          <a:effectLst/>
                        </a:rPr>
                        <a:t>t</a:t>
                      </a:r>
                      <a:r>
                        <a:rPr lang="en-US" sz="1800" b="1" u="sng" dirty="0">
                          <a:solidFill>
                            <a:srgbClr val="FF00FF"/>
                          </a:solidFill>
                          <a:effectLst/>
                        </a:rPr>
                        <a:t>he</a:t>
                      </a:r>
                      <a:r>
                        <a:rPr lang="en-US" sz="1800" b="1" u="sng" spc="-5" dirty="0">
                          <a:solidFill>
                            <a:srgbClr val="FF00FF"/>
                          </a:solidFill>
                          <a:effectLst/>
                        </a:rPr>
                        <a:t> </a:t>
                      </a:r>
                      <a:r>
                        <a:rPr lang="en-US" sz="1800" b="1" u="sng" spc="-10" dirty="0">
                          <a:solidFill>
                            <a:srgbClr val="FF00FF"/>
                          </a:solidFill>
                          <a:effectLst/>
                        </a:rPr>
                        <a:t>w</a:t>
                      </a:r>
                      <a:r>
                        <a:rPr lang="en-US" sz="1800" b="1" u="sng" spc="15" dirty="0">
                          <a:solidFill>
                            <a:srgbClr val="FF00FF"/>
                          </a:solidFill>
                          <a:effectLst/>
                        </a:rPr>
                        <a:t>r</a:t>
                      </a:r>
                      <a:r>
                        <a:rPr lang="en-US" sz="1800" b="1" u="sng" spc="-5" dirty="0">
                          <a:solidFill>
                            <a:srgbClr val="FF00FF"/>
                          </a:solidFill>
                          <a:effectLst/>
                        </a:rPr>
                        <a:t>i</a:t>
                      </a:r>
                      <a:r>
                        <a:rPr lang="en-US" sz="1800" b="1" u="sng" dirty="0">
                          <a:solidFill>
                            <a:srgbClr val="FF00FF"/>
                          </a:solidFill>
                          <a:effectLst/>
                        </a:rPr>
                        <a:t>t</a:t>
                      </a:r>
                      <a:r>
                        <a:rPr lang="en-US" sz="1800" b="1" u="sng" spc="5" dirty="0">
                          <a:solidFill>
                            <a:srgbClr val="FF00FF"/>
                          </a:solidFill>
                          <a:effectLst/>
                        </a:rPr>
                        <a:t>i</a:t>
                      </a:r>
                      <a:r>
                        <a:rPr lang="en-US" sz="1800" b="1" u="sng" dirty="0">
                          <a:solidFill>
                            <a:srgbClr val="FF00FF"/>
                          </a:solidFill>
                          <a:effectLst/>
                        </a:rPr>
                        <a:t>ng</a:t>
                      </a:r>
                      <a:r>
                        <a:rPr lang="en-US" sz="1800" b="1" u="sng" spc="-20" dirty="0">
                          <a:solidFill>
                            <a:srgbClr val="FF00FF"/>
                          </a:solidFill>
                          <a:effectLst/>
                        </a:rPr>
                        <a:t> </a:t>
                      </a:r>
                      <a:r>
                        <a:rPr lang="en-US" sz="1800" b="1" u="sng" dirty="0">
                          <a:solidFill>
                            <a:srgbClr val="FF00FF"/>
                          </a:solidFill>
                          <a:effectLst/>
                        </a:rPr>
                        <a:t>p</a:t>
                      </a:r>
                      <a:r>
                        <a:rPr lang="en-US" sz="1800" b="1" u="sng" spc="5" dirty="0">
                          <a:solidFill>
                            <a:srgbClr val="FF00FF"/>
                          </a:solidFill>
                          <a:effectLst/>
                        </a:rPr>
                        <a:t>r</a:t>
                      </a:r>
                      <a:r>
                        <a:rPr lang="en-US" sz="1800" b="1" u="sng" dirty="0">
                          <a:solidFill>
                            <a:srgbClr val="FF00FF"/>
                          </a:solidFill>
                          <a:effectLst/>
                        </a:rPr>
                        <a:t>o</a:t>
                      </a:r>
                      <a:r>
                        <a:rPr lang="en-US" sz="1800" b="1" u="sng" spc="5" dirty="0">
                          <a:solidFill>
                            <a:srgbClr val="FF00FF"/>
                          </a:solidFill>
                          <a:effectLst/>
                        </a:rPr>
                        <a:t>c</a:t>
                      </a:r>
                      <a:r>
                        <a:rPr lang="en-US" sz="1800" b="1" u="sng" dirty="0">
                          <a:solidFill>
                            <a:srgbClr val="FF00FF"/>
                          </a:solidFill>
                          <a:effectLst/>
                        </a:rPr>
                        <a:t>e</a:t>
                      </a:r>
                      <a:r>
                        <a:rPr lang="en-US" sz="1800" b="1" u="sng" spc="5" dirty="0">
                          <a:solidFill>
                            <a:srgbClr val="FF00FF"/>
                          </a:solidFill>
                          <a:effectLst/>
                        </a:rPr>
                        <a:t>s</a:t>
                      </a:r>
                      <a:r>
                        <a:rPr lang="en-US" sz="1800" b="1" u="sng" dirty="0">
                          <a:solidFill>
                            <a:srgbClr val="FF00FF"/>
                          </a:solidFill>
                          <a:effectLst/>
                        </a:rPr>
                        <a:t>s</a:t>
                      </a:r>
                      <a:r>
                        <a:rPr lang="en-US" sz="1800" b="1" u="sng" spc="-30" dirty="0">
                          <a:solidFill>
                            <a:srgbClr val="FF00FF"/>
                          </a:solidFill>
                          <a:effectLst/>
                        </a:rPr>
                        <a:t> </a:t>
                      </a:r>
                      <a:r>
                        <a:rPr lang="en-US" sz="1800" b="1" u="sng" dirty="0">
                          <a:solidFill>
                            <a:srgbClr val="FF00FF"/>
                          </a:solidFill>
                          <a:effectLst/>
                        </a:rPr>
                        <a:t>w</a:t>
                      </a:r>
                      <a:r>
                        <a:rPr lang="en-US" sz="1800" b="1" u="sng" spc="-5" dirty="0">
                          <a:solidFill>
                            <a:srgbClr val="FF00FF"/>
                          </a:solidFill>
                          <a:effectLst/>
                        </a:rPr>
                        <a:t>i</a:t>
                      </a:r>
                      <a:r>
                        <a:rPr lang="en-US" sz="1800" b="1" u="sng" spc="10" dirty="0">
                          <a:solidFill>
                            <a:srgbClr val="FF00FF"/>
                          </a:solidFill>
                          <a:effectLst/>
                        </a:rPr>
                        <a:t>t</a:t>
                      </a:r>
                      <a:r>
                        <a:rPr lang="en-US" sz="1800" b="1" u="sng" dirty="0">
                          <a:solidFill>
                            <a:srgbClr val="FF00FF"/>
                          </a:solidFill>
                          <a:effectLst/>
                        </a:rPr>
                        <a:t>h</a:t>
                      </a:r>
                      <a:r>
                        <a:rPr lang="en-US" sz="1800" b="1" u="sng" spc="-25" dirty="0">
                          <a:solidFill>
                            <a:srgbClr val="FF00FF"/>
                          </a:solidFill>
                          <a:effectLst/>
                        </a:rPr>
                        <a:t> </a:t>
                      </a:r>
                      <a:r>
                        <a:rPr lang="en-US" sz="1800" b="1" u="sng" dirty="0">
                          <a:solidFill>
                            <a:srgbClr val="FF00FF"/>
                          </a:solidFill>
                          <a:effectLst/>
                        </a:rPr>
                        <a:t>a</a:t>
                      </a:r>
                      <a:r>
                        <a:rPr lang="en-US" sz="1800" b="1" u="sng" spc="-10" dirty="0">
                          <a:solidFill>
                            <a:srgbClr val="FF00FF"/>
                          </a:solidFill>
                          <a:effectLst/>
                        </a:rPr>
                        <a:t> </a:t>
                      </a:r>
                      <a:r>
                        <a:rPr lang="en-US" sz="1800" b="1" u="sng" spc="10" dirty="0">
                          <a:solidFill>
                            <a:srgbClr val="FF00FF"/>
                          </a:solidFill>
                          <a:effectLst/>
                        </a:rPr>
                        <a:t>f</a:t>
                      </a:r>
                      <a:r>
                        <a:rPr lang="en-US" sz="1800" b="1" u="sng" dirty="0">
                          <a:solidFill>
                            <a:srgbClr val="FF00FF"/>
                          </a:solidFill>
                          <a:effectLst/>
                        </a:rPr>
                        <a:t>o</a:t>
                      </a:r>
                      <a:r>
                        <a:rPr lang="en-US" sz="1800" b="1" u="sng" spc="5" dirty="0">
                          <a:solidFill>
                            <a:srgbClr val="FF00FF"/>
                          </a:solidFill>
                          <a:effectLst/>
                        </a:rPr>
                        <a:t>c</a:t>
                      </a:r>
                      <a:r>
                        <a:rPr lang="en-US" sz="1800" b="1" u="sng" dirty="0">
                          <a:solidFill>
                            <a:srgbClr val="FF00FF"/>
                          </a:solidFill>
                          <a:effectLst/>
                        </a:rPr>
                        <a:t>us</a:t>
                      </a:r>
                      <a:r>
                        <a:rPr lang="en-US" sz="1800" b="1" u="sng" spc="-20" dirty="0">
                          <a:solidFill>
                            <a:srgbClr val="FF00FF"/>
                          </a:solidFill>
                          <a:effectLst/>
                        </a:rPr>
                        <a:t> </a:t>
                      </a:r>
                      <a:r>
                        <a:rPr lang="en-US" sz="1800" b="1" u="sng" dirty="0">
                          <a:solidFill>
                            <a:srgbClr val="FF00FF"/>
                          </a:solidFill>
                          <a:effectLst/>
                        </a:rPr>
                        <a:t>on</a:t>
                      </a:r>
                      <a:r>
                        <a:rPr lang="en-US" sz="1800" b="1" u="sng" spc="-15" dirty="0">
                          <a:solidFill>
                            <a:srgbClr val="FF00FF"/>
                          </a:solidFill>
                          <a:effectLst/>
                        </a:rPr>
                        <a:t> </a:t>
                      </a:r>
                      <a:r>
                        <a:rPr lang="en-US" sz="1800" b="1" u="sng" dirty="0">
                          <a:solidFill>
                            <a:srgbClr val="FF00FF"/>
                          </a:solidFill>
                          <a:effectLst/>
                        </a:rPr>
                        <a:t>pu</a:t>
                      </a:r>
                      <a:r>
                        <a:rPr lang="en-US" sz="1800" b="1" u="sng" spc="5" dirty="0">
                          <a:solidFill>
                            <a:srgbClr val="FF00FF"/>
                          </a:solidFill>
                          <a:effectLst/>
                        </a:rPr>
                        <a:t>r</a:t>
                      </a:r>
                      <a:r>
                        <a:rPr lang="en-US" sz="1800" b="1" u="sng" dirty="0">
                          <a:solidFill>
                            <a:srgbClr val="FF00FF"/>
                          </a:solidFill>
                          <a:effectLst/>
                        </a:rPr>
                        <a:t>po</a:t>
                      </a:r>
                      <a:r>
                        <a:rPr lang="en-US" sz="1800" b="1" u="sng" spc="5" dirty="0">
                          <a:solidFill>
                            <a:srgbClr val="FF00FF"/>
                          </a:solidFill>
                          <a:effectLst/>
                        </a:rPr>
                        <a:t>s</a:t>
                      </a:r>
                      <a:r>
                        <a:rPr lang="en-US" sz="1800" b="1" u="sng" dirty="0">
                          <a:solidFill>
                            <a:srgbClr val="FF00FF"/>
                          </a:solidFill>
                          <a:effectLst/>
                        </a:rPr>
                        <a:t>e</a:t>
                      </a:r>
                      <a:r>
                        <a:rPr lang="en-US" sz="1800" b="1" u="sng" spc="-25" dirty="0">
                          <a:solidFill>
                            <a:srgbClr val="FF00FF"/>
                          </a:solidFill>
                          <a:effectLst/>
                        </a:rPr>
                        <a:t> </a:t>
                      </a:r>
                      <a:r>
                        <a:rPr lang="en-US" sz="1800" b="1" u="sng" dirty="0">
                          <a:solidFill>
                            <a:srgbClr val="FF00FF"/>
                          </a:solidFill>
                          <a:effectLst/>
                        </a:rPr>
                        <a:t>a</a:t>
                      </a:r>
                      <a:r>
                        <a:rPr lang="en-US" sz="1800" b="1" u="sng" spc="10" dirty="0">
                          <a:solidFill>
                            <a:srgbClr val="FF00FF"/>
                          </a:solidFill>
                          <a:effectLst/>
                        </a:rPr>
                        <a:t>n</a:t>
                      </a:r>
                      <a:r>
                        <a:rPr lang="en-US" sz="1800" b="1" u="sng" dirty="0">
                          <a:solidFill>
                            <a:srgbClr val="FF00FF"/>
                          </a:solidFill>
                          <a:effectLst/>
                        </a:rPr>
                        <a:t>d</a:t>
                      </a:r>
                      <a:r>
                        <a:rPr lang="en-US" sz="1800" b="1" u="sng" spc="-20" dirty="0">
                          <a:solidFill>
                            <a:srgbClr val="FF00FF"/>
                          </a:solidFill>
                          <a:effectLst/>
                        </a:rPr>
                        <a:t> </a:t>
                      </a:r>
                      <a:r>
                        <a:rPr lang="en-US" sz="1800" b="1" u="sng" dirty="0">
                          <a:solidFill>
                            <a:srgbClr val="FF00FF"/>
                          </a:solidFill>
                          <a:effectLst/>
                        </a:rPr>
                        <a:t>a</a:t>
                      </a:r>
                      <a:r>
                        <a:rPr lang="en-US" sz="1800" b="1" u="sng" spc="10" dirty="0">
                          <a:solidFill>
                            <a:srgbClr val="FF00FF"/>
                          </a:solidFill>
                          <a:effectLst/>
                        </a:rPr>
                        <a:t>u</a:t>
                      </a:r>
                      <a:r>
                        <a:rPr lang="en-US" sz="1800" b="1" u="sng" dirty="0">
                          <a:solidFill>
                            <a:srgbClr val="FF00FF"/>
                          </a:solidFill>
                          <a:effectLst/>
                        </a:rPr>
                        <a:t>d</a:t>
                      </a:r>
                      <a:r>
                        <a:rPr lang="en-US" sz="1800" b="1" u="sng" spc="5" dirty="0">
                          <a:solidFill>
                            <a:srgbClr val="FF00FF"/>
                          </a:solidFill>
                          <a:effectLst/>
                        </a:rPr>
                        <a:t>i</a:t>
                      </a:r>
                      <a:r>
                        <a:rPr lang="en-US" sz="1800" b="1" u="sng" dirty="0">
                          <a:solidFill>
                            <a:srgbClr val="FF00FF"/>
                          </a:solidFill>
                          <a:effectLst/>
                        </a:rPr>
                        <a:t>en</a:t>
                      </a:r>
                      <a:r>
                        <a:rPr lang="en-US" sz="1800" b="1" u="sng" spc="5" dirty="0">
                          <a:solidFill>
                            <a:srgbClr val="FF00FF"/>
                          </a:solidFill>
                          <a:effectLst/>
                        </a:rPr>
                        <a:t>c</a:t>
                      </a:r>
                      <a:r>
                        <a:rPr lang="en-US" sz="1800" b="1" u="sng" dirty="0">
                          <a:solidFill>
                            <a:srgbClr val="FF00FF"/>
                          </a:solidFill>
                          <a:effectLst/>
                        </a:rPr>
                        <a:t>e.</a:t>
                      </a:r>
                      <a:r>
                        <a:rPr lang="en-US" sz="1800" b="1" u="sng" spc="-60" dirty="0">
                          <a:solidFill>
                            <a:srgbClr val="FF00FF"/>
                          </a:solidFill>
                          <a:effectLst/>
                        </a:rPr>
                        <a:t> </a:t>
                      </a:r>
                      <a:r>
                        <a:rPr lang="en-US" sz="1800" b="1" u="sng" spc="45" dirty="0">
                          <a:solidFill>
                            <a:srgbClr val="FF00FF"/>
                          </a:solidFill>
                          <a:effectLst/>
                        </a:rPr>
                        <a:t>W</a:t>
                      </a:r>
                      <a:r>
                        <a:rPr lang="en-US" sz="1800" b="1" u="sng" spc="5" dirty="0">
                          <a:solidFill>
                            <a:srgbClr val="FF00FF"/>
                          </a:solidFill>
                          <a:effectLst/>
                        </a:rPr>
                        <a:t>r</a:t>
                      </a:r>
                      <a:r>
                        <a:rPr lang="en-US" sz="1800" b="1" u="sng" spc="-5" dirty="0">
                          <a:solidFill>
                            <a:srgbClr val="FF00FF"/>
                          </a:solidFill>
                          <a:effectLst/>
                        </a:rPr>
                        <a:t>i</a:t>
                      </a:r>
                      <a:r>
                        <a:rPr lang="en-US" sz="1800" b="1" u="sng" dirty="0">
                          <a:solidFill>
                            <a:srgbClr val="FF00FF"/>
                          </a:solidFill>
                          <a:effectLst/>
                        </a:rPr>
                        <a:t>t</a:t>
                      </a:r>
                      <a:r>
                        <a:rPr lang="en-US" sz="1800" b="1" u="sng" spc="-5" dirty="0">
                          <a:solidFill>
                            <a:srgbClr val="FF00FF"/>
                          </a:solidFill>
                          <a:effectLst/>
                        </a:rPr>
                        <a:t>i</a:t>
                      </a:r>
                      <a:r>
                        <a:rPr lang="en-US" sz="1800" b="1" u="sng" dirty="0">
                          <a:solidFill>
                            <a:srgbClr val="FF00FF"/>
                          </a:solidFill>
                          <a:effectLst/>
                        </a:rPr>
                        <a:t>ng</a:t>
                      </a:r>
                      <a:r>
                        <a:rPr lang="en-US" sz="1800" b="1" u="sng" spc="-35" dirty="0">
                          <a:solidFill>
                            <a:srgbClr val="FF00FF"/>
                          </a:solidFill>
                          <a:effectLst/>
                        </a:rPr>
                        <a:t> </a:t>
                      </a:r>
                      <a:r>
                        <a:rPr lang="en-US" sz="1800" b="1" u="sng" spc="-5" dirty="0">
                          <a:solidFill>
                            <a:srgbClr val="FF00FF"/>
                          </a:solidFill>
                          <a:effectLst/>
                        </a:rPr>
                        <a:t>i</a:t>
                      </a:r>
                      <a:r>
                        <a:rPr lang="en-US" sz="1800" b="1" u="sng" dirty="0">
                          <a:solidFill>
                            <a:srgbClr val="FF00FF"/>
                          </a:solidFill>
                          <a:effectLst/>
                        </a:rPr>
                        <a:t>n</a:t>
                      </a:r>
                      <a:r>
                        <a:rPr lang="en-US" sz="1800" b="1" u="sng" spc="-15" dirty="0">
                          <a:solidFill>
                            <a:srgbClr val="FF00FF"/>
                          </a:solidFill>
                          <a:effectLst/>
                        </a:rPr>
                        <a:t> </a:t>
                      </a:r>
                      <a:r>
                        <a:rPr lang="en-US" sz="1800" b="1" u="sng" spc="20" dirty="0">
                          <a:solidFill>
                            <a:srgbClr val="FF00FF"/>
                          </a:solidFill>
                          <a:effectLst/>
                        </a:rPr>
                        <a:t>s</a:t>
                      </a:r>
                      <a:r>
                        <a:rPr lang="en-US" sz="1800" b="1" u="sng" dirty="0">
                          <a:solidFill>
                            <a:srgbClr val="FF00FF"/>
                          </a:solidFill>
                          <a:effectLst/>
                        </a:rPr>
                        <a:t>o</a:t>
                      </a:r>
                      <a:r>
                        <a:rPr lang="en-US" sz="1800" b="1" u="sng" spc="5" dirty="0">
                          <a:solidFill>
                            <a:srgbClr val="FF00FF"/>
                          </a:solidFill>
                          <a:effectLst/>
                        </a:rPr>
                        <a:t>c</a:t>
                      </a:r>
                      <a:r>
                        <a:rPr lang="en-US" sz="1800" b="1" u="sng" spc="-5" dirty="0">
                          <a:solidFill>
                            <a:srgbClr val="FF00FF"/>
                          </a:solidFill>
                          <a:effectLst/>
                        </a:rPr>
                        <a:t>i</a:t>
                      </a:r>
                      <a:r>
                        <a:rPr lang="en-US" sz="1800" b="1" u="sng" spc="10" dirty="0">
                          <a:solidFill>
                            <a:srgbClr val="FF00FF"/>
                          </a:solidFill>
                          <a:effectLst/>
                        </a:rPr>
                        <a:t>a</a:t>
                      </a:r>
                      <a:r>
                        <a:rPr lang="en-US" sz="1800" b="1" u="sng" dirty="0">
                          <a:solidFill>
                            <a:srgbClr val="FF00FF"/>
                          </a:solidFill>
                          <a:effectLst/>
                        </a:rPr>
                        <a:t>l</a:t>
                      </a:r>
                      <a:r>
                        <a:rPr lang="en-US" sz="1800" b="1" u="sng" spc="-30" dirty="0">
                          <a:solidFill>
                            <a:srgbClr val="FF00FF"/>
                          </a:solidFill>
                          <a:effectLst/>
                        </a:rPr>
                        <a:t> </a:t>
                      </a:r>
                      <a:r>
                        <a:rPr lang="en-US" sz="1800" b="1" u="sng" spc="5" dirty="0">
                          <a:solidFill>
                            <a:srgbClr val="FF00FF"/>
                          </a:solidFill>
                          <a:effectLst/>
                        </a:rPr>
                        <a:t>sc</a:t>
                      </a:r>
                      <a:r>
                        <a:rPr lang="en-US" sz="1800" b="1" u="sng" spc="-5" dirty="0">
                          <a:solidFill>
                            <a:srgbClr val="FF00FF"/>
                          </a:solidFill>
                          <a:effectLst/>
                        </a:rPr>
                        <a:t>i</a:t>
                      </a:r>
                      <a:r>
                        <a:rPr lang="en-US" sz="1800" b="1" u="sng" spc="10" dirty="0">
                          <a:solidFill>
                            <a:srgbClr val="FF00FF"/>
                          </a:solidFill>
                          <a:effectLst/>
                        </a:rPr>
                        <a:t>e</a:t>
                      </a:r>
                      <a:r>
                        <a:rPr lang="en-US" sz="1800" b="1" u="sng" dirty="0">
                          <a:solidFill>
                            <a:srgbClr val="FF00FF"/>
                          </a:solidFill>
                          <a:effectLst/>
                        </a:rPr>
                        <a:t>n</a:t>
                      </a:r>
                      <a:r>
                        <a:rPr lang="en-US" sz="1800" b="1" u="sng" spc="5" dirty="0">
                          <a:solidFill>
                            <a:srgbClr val="FF00FF"/>
                          </a:solidFill>
                          <a:effectLst/>
                        </a:rPr>
                        <a:t>c</a:t>
                      </a:r>
                      <a:r>
                        <a:rPr lang="en-US" sz="1800" b="1" u="sng" dirty="0">
                          <a:solidFill>
                            <a:srgbClr val="FF00FF"/>
                          </a:solidFill>
                          <a:effectLst/>
                        </a:rPr>
                        <a:t>e</a:t>
                      </a:r>
                      <a:r>
                        <a:rPr lang="en-US" sz="1800" b="1" u="sng" spc="-40" dirty="0">
                          <a:solidFill>
                            <a:srgbClr val="FF00FF"/>
                          </a:solidFill>
                          <a:effectLst/>
                        </a:rPr>
                        <a:t> </a:t>
                      </a:r>
                      <a:r>
                        <a:rPr lang="en-US" sz="1800" b="1" u="sng" dirty="0">
                          <a:solidFill>
                            <a:srgbClr val="FF00FF"/>
                          </a:solidFill>
                          <a:effectLst/>
                        </a:rPr>
                        <a:t>u</a:t>
                      </a:r>
                      <a:r>
                        <a:rPr lang="en-US" sz="1800" b="1" u="sng" spc="10" dirty="0">
                          <a:solidFill>
                            <a:srgbClr val="FF00FF"/>
                          </a:solidFill>
                          <a:effectLst/>
                        </a:rPr>
                        <a:t>t</a:t>
                      </a:r>
                      <a:r>
                        <a:rPr lang="en-US" sz="1800" b="1" u="sng" spc="-5" dirty="0">
                          <a:solidFill>
                            <a:srgbClr val="FF00FF"/>
                          </a:solidFill>
                          <a:effectLst/>
                        </a:rPr>
                        <a:t>i</a:t>
                      </a:r>
                      <a:r>
                        <a:rPr lang="en-US" sz="1800" b="1" u="sng" spc="5" dirty="0">
                          <a:solidFill>
                            <a:srgbClr val="FF00FF"/>
                          </a:solidFill>
                          <a:effectLst/>
                        </a:rPr>
                        <a:t>li</a:t>
                      </a:r>
                      <a:r>
                        <a:rPr lang="en-US" sz="1800" b="1" u="sng" spc="-5" dirty="0">
                          <a:solidFill>
                            <a:srgbClr val="FF00FF"/>
                          </a:solidFill>
                          <a:effectLst/>
                        </a:rPr>
                        <a:t>z</a:t>
                      </a:r>
                      <a:r>
                        <a:rPr lang="en-US" sz="1800" b="1" u="sng" dirty="0">
                          <a:solidFill>
                            <a:srgbClr val="FF00FF"/>
                          </a:solidFill>
                          <a:effectLst/>
                        </a:rPr>
                        <a:t>es</a:t>
                      </a:r>
                      <a:r>
                        <a:rPr lang="en-US" sz="1800" b="1" u="sng" spc="-25" dirty="0">
                          <a:solidFill>
                            <a:srgbClr val="FF00FF"/>
                          </a:solidFill>
                          <a:effectLst/>
                        </a:rPr>
                        <a:t> </a:t>
                      </a:r>
                      <a:r>
                        <a:rPr lang="en-US" sz="1800" b="1" u="sng" dirty="0">
                          <a:solidFill>
                            <a:srgbClr val="FF00FF"/>
                          </a:solidFill>
                          <a:effectLst/>
                        </a:rPr>
                        <a:t>an</a:t>
                      </a:r>
                      <a:r>
                        <a:rPr lang="en-US" sz="1800" b="1" u="sng" spc="10" dirty="0">
                          <a:solidFill>
                            <a:srgbClr val="FF00FF"/>
                          </a:solidFill>
                          <a:effectLst/>
                        </a:rPr>
                        <a:t> </a:t>
                      </a:r>
                      <a:r>
                        <a:rPr lang="en-US" sz="1800" b="1" u="sng" dirty="0">
                          <a:solidFill>
                            <a:srgbClr val="FF00FF"/>
                          </a:solidFill>
                          <a:effectLst/>
                        </a:rPr>
                        <a:t>a</a:t>
                      </a:r>
                      <a:r>
                        <a:rPr lang="en-US" sz="1800" b="1" u="sng" spc="5" dirty="0">
                          <a:solidFill>
                            <a:srgbClr val="FF00FF"/>
                          </a:solidFill>
                          <a:effectLst/>
                        </a:rPr>
                        <a:t>c</a:t>
                      </a:r>
                      <a:r>
                        <a:rPr lang="en-US" sz="1800" b="1" u="sng" dirty="0">
                          <a:solidFill>
                            <a:srgbClr val="FF00FF"/>
                          </a:solidFill>
                          <a:effectLst/>
                        </a:rPr>
                        <a:t>ade</a:t>
                      </a:r>
                      <a:r>
                        <a:rPr lang="en-US" sz="1800" b="1" u="sng" spc="20" dirty="0">
                          <a:solidFill>
                            <a:srgbClr val="FF00FF"/>
                          </a:solidFill>
                          <a:effectLst/>
                        </a:rPr>
                        <a:t>m</a:t>
                      </a:r>
                      <a:r>
                        <a:rPr lang="en-US" sz="1800" b="1" u="sng" spc="-5" dirty="0">
                          <a:solidFill>
                            <a:srgbClr val="FF00FF"/>
                          </a:solidFill>
                          <a:effectLst/>
                        </a:rPr>
                        <a:t>i</a:t>
                      </a:r>
                      <a:r>
                        <a:rPr lang="en-US" sz="1800" b="1" u="sng" dirty="0">
                          <a:solidFill>
                            <a:srgbClr val="FF00FF"/>
                          </a:solidFill>
                          <a:effectLst/>
                        </a:rPr>
                        <a:t>c</a:t>
                      </a:r>
                      <a:r>
                        <a:rPr lang="en-US" sz="1800" b="1" u="sng" spc="-40" dirty="0">
                          <a:solidFill>
                            <a:srgbClr val="FF00FF"/>
                          </a:solidFill>
                          <a:effectLst/>
                        </a:rPr>
                        <a:t> </a:t>
                      </a:r>
                      <a:r>
                        <a:rPr lang="en-US" sz="1800" b="1" u="sng" spc="-5" dirty="0">
                          <a:solidFill>
                            <a:srgbClr val="FF00FF"/>
                          </a:solidFill>
                          <a:effectLst/>
                        </a:rPr>
                        <a:t>v</a:t>
                      </a:r>
                      <a:r>
                        <a:rPr lang="en-US" sz="1800" b="1" u="sng" spc="10" dirty="0">
                          <a:solidFill>
                            <a:srgbClr val="FF00FF"/>
                          </a:solidFill>
                          <a:effectLst/>
                        </a:rPr>
                        <a:t>o</a:t>
                      </a:r>
                      <a:r>
                        <a:rPr lang="en-US" sz="1800" b="1" u="sng" spc="-5" dirty="0">
                          <a:solidFill>
                            <a:srgbClr val="FF00FF"/>
                          </a:solidFill>
                          <a:effectLst/>
                        </a:rPr>
                        <a:t>i</a:t>
                      </a:r>
                      <a:r>
                        <a:rPr lang="en-US" sz="1800" b="1" u="sng" spc="5" dirty="0">
                          <a:solidFill>
                            <a:srgbClr val="FF00FF"/>
                          </a:solidFill>
                          <a:effectLst/>
                        </a:rPr>
                        <a:t>c</a:t>
                      </a:r>
                      <a:r>
                        <a:rPr lang="en-US" sz="1800" b="1" u="sng" dirty="0">
                          <a:solidFill>
                            <a:srgbClr val="FF00FF"/>
                          </a:solidFill>
                          <a:effectLst/>
                        </a:rPr>
                        <a:t>e</a:t>
                      </a:r>
                      <a:r>
                        <a:rPr lang="en-US" sz="1800" b="1" u="sng" spc="-30" dirty="0">
                          <a:solidFill>
                            <a:srgbClr val="FF00FF"/>
                          </a:solidFill>
                          <a:effectLst/>
                        </a:rPr>
                        <a:t> </a:t>
                      </a:r>
                      <a:r>
                        <a:rPr lang="en-US" sz="1800" b="1" u="sng" dirty="0">
                          <a:solidFill>
                            <a:srgbClr val="FF00FF"/>
                          </a:solidFill>
                          <a:effectLst/>
                        </a:rPr>
                        <a:t>a</a:t>
                      </a:r>
                      <a:r>
                        <a:rPr lang="en-US" sz="1800" b="1" u="sng" spc="10" dirty="0">
                          <a:solidFill>
                            <a:srgbClr val="FF00FF"/>
                          </a:solidFill>
                          <a:effectLst/>
                        </a:rPr>
                        <a:t>n</a:t>
                      </a:r>
                      <a:r>
                        <a:rPr lang="en-US" sz="1800" b="1" u="sng" dirty="0">
                          <a:solidFill>
                            <a:srgbClr val="FF00FF"/>
                          </a:solidFill>
                          <a:effectLst/>
                        </a:rPr>
                        <a:t>d</a:t>
                      </a:r>
                      <a:r>
                        <a:rPr lang="en-US" sz="1800" b="1" u="sng" spc="-20" dirty="0">
                          <a:solidFill>
                            <a:srgbClr val="FF00FF"/>
                          </a:solidFill>
                          <a:effectLst/>
                        </a:rPr>
                        <a:t> </a:t>
                      </a:r>
                      <a:r>
                        <a:rPr lang="en-US" sz="1800" b="1" u="sng" spc="-5" dirty="0">
                          <a:solidFill>
                            <a:srgbClr val="FF00FF"/>
                          </a:solidFill>
                          <a:effectLst/>
                        </a:rPr>
                        <a:t>i</a:t>
                      </a:r>
                      <a:r>
                        <a:rPr lang="en-US" sz="1800" b="1" u="sng" dirty="0">
                          <a:solidFill>
                            <a:srgbClr val="FF00FF"/>
                          </a:solidFill>
                          <a:effectLst/>
                        </a:rPr>
                        <a:t>s </a:t>
                      </a:r>
                      <a:r>
                        <a:rPr lang="en-US" sz="1800" b="1" u="sng" spc="20" dirty="0">
                          <a:solidFill>
                            <a:srgbClr val="FF00FF"/>
                          </a:solidFill>
                          <a:effectLst/>
                        </a:rPr>
                        <a:t>m</a:t>
                      </a:r>
                      <a:r>
                        <a:rPr lang="en-US" sz="1800" b="1" u="sng" dirty="0">
                          <a:solidFill>
                            <a:srgbClr val="FF00FF"/>
                          </a:solidFill>
                          <a:effectLst/>
                        </a:rPr>
                        <a:t>o</a:t>
                      </a:r>
                      <a:r>
                        <a:rPr lang="en-US" sz="1800" b="1" u="sng" spc="5" dirty="0">
                          <a:solidFill>
                            <a:srgbClr val="FF00FF"/>
                          </a:solidFill>
                          <a:effectLst/>
                        </a:rPr>
                        <a:t>s</a:t>
                      </a:r>
                      <a:r>
                        <a:rPr lang="en-US" sz="1800" b="1" u="sng" dirty="0">
                          <a:solidFill>
                            <a:srgbClr val="FF00FF"/>
                          </a:solidFill>
                          <a:effectLst/>
                        </a:rPr>
                        <a:t>t</a:t>
                      </a:r>
                      <a:r>
                        <a:rPr lang="en-US" sz="1800" b="1" u="sng" spc="5" dirty="0">
                          <a:solidFill>
                            <a:srgbClr val="FF00FF"/>
                          </a:solidFill>
                          <a:effectLst/>
                        </a:rPr>
                        <a:t>l</a:t>
                      </a:r>
                      <a:r>
                        <a:rPr lang="en-US" sz="1800" b="1" u="sng" dirty="0">
                          <a:solidFill>
                            <a:srgbClr val="FF00FF"/>
                          </a:solidFill>
                          <a:effectLst/>
                        </a:rPr>
                        <a:t>y</a:t>
                      </a:r>
                      <a:r>
                        <a:rPr lang="en-US" sz="1800" b="1" u="sng" spc="-40" dirty="0">
                          <a:solidFill>
                            <a:srgbClr val="FF00FF"/>
                          </a:solidFill>
                          <a:effectLst/>
                        </a:rPr>
                        <a:t> </a:t>
                      </a:r>
                      <a:r>
                        <a:rPr lang="en-US" sz="1800" b="1" u="sng" dirty="0">
                          <a:solidFill>
                            <a:srgbClr val="FF00FF"/>
                          </a:solidFill>
                          <a:effectLst/>
                        </a:rPr>
                        <a:t>non</a:t>
                      </a:r>
                      <a:r>
                        <a:rPr lang="en-US" sz="1800" b="1" u="sng" spc="15" dirty="0">
                          <a:solidFill>
                            <a:srgbClr val="FF00FF"/>
                          </a:solidFill>
                          <a:effectLst/>
                        </a:rPr>
                        <a:t>-</a:t>
                      </a:r>
                      <a:r>
                        <a:rPr lang="en-US" sz="1800" b="1" u="sng" spc="10" dirty="0">
                          <a:solidFill>
                            <a:srgbClr val="FF00FF"/>
                          </a:solidFill>
                          <a:effectLst/>
                        </a:rPr>
                        <a:t>f</a:t>
                      </a:r>
                      <a:r>
                        <a:rPr lang="en-US" sz="1800" b="1" u="sng" spc="-5" dirty="0">
                          <a:solidFill>
                            <a:srgbClr val="FF00FF"/>
                          </a:solidFill>
                          <a:effectLst/>
                        </a:rPr>
                        <a:t>i</a:t>
                      </a:r>
                      <a:r>
                        <a:rPr lang="en-US" sz="1800" b="1" u="sng" spc="5" dirty="0">
                          <a:solidFill>
                            <a:srgbClr val="FF00FF"/>
                          </a:solidFill>
                          <a:effectLst/>
                        </a:rPr>
                        <a:t>c</a:t>
                      </a:r>
                      <a:r>
                        <a:rPr lang="en-US" sz="1800" b="1" u="sng" dirty="0">
                          <a:solidFill>
                            <a:srgbClr val="FF00FF"/>
                          </a:solidFill>
                          <a:effectLst/>
                        </a:rPr>
                        <a:t>t</a:t>
                      </a:r>
                      <a:r>
                        <a:rPr lang="en-US" sz="1800" b="1" u="sng" spc="-5" dirty="0">
                          <a:solidFill>
                            <a:srgbClr val="FF00FF"/>
                          </a:solidFill>
                          <a:effectLst/>
                        </a:rPr>
                        <a:t>i</a:t>
                      </a:r>
                      <a:r>
                        <a:rPr lang="en-US" sz="1800" b="1" u="sng" spc="10" dirty="0">
                          <a:solidFill>
                            <a:srgbClr val="FF00FF"/>
                          </a:solidFill>
                          <a:effectLst/>
                        </a:rPr>
                        <a:t>o</a:t>
                      </a:r>
                      <a:r>
                        <a:rPr lang="en-US" sz="1800" b="1" u="sng" dirty="0">
                          <a:solidFill>
                            <a:srgbClr val="FF00FF"/>
                          </a:solidFill>
                          <a:effectLst/>
                        </a:rPr>
                        <a:t>n</a:t>
                      </a:r>
                      <a:r>
                        <a:rPr lang="en-US" sz="1800" b="1" u="sng" spc="-50" dirty="0">
                          <a:solidFill>
                            <a:srgbClr val="FF00FF"/>
                          </a:solidFill>
                          <a:effectLst/>
                        </a:rPr>
                        <a:t> </a:t>
                      </a:r>
                      <a:r>
                        <a:rPr lang="en-US" sz="1800" b="1" u="sng" dirty="0">
                          <a:solidFill>
                            <a:srgbClr val="FF00FF"/>
                          </a:solidFill>
                          <a:effectLst/>
                        </a:rPr>
                        <a:t>a</a:t>
                      </a:r>
                      <a:r>
                        <a:rPr lang="en-US" sz="1800" b="1" u="sng" spc="10" dirty="0">
                          <a:solidFill>
                            <a:srgbClr val="FF00FF"/>
                          </a:solidFill>
                          <a:effectLst/>
                        </a:rPr>
                        <a:t>n</a:t>
                      </a:r>
                      <a:r>
                        <a:rPr lang="en-US" sz="1800" b="1" u="sng" dirty="0">
                          <a:solidFill>
                            <a:srgbClr val="FF00FF"/>
                          </a:solidFill>
                          <a:effectLst/>
                        </a:rPr>
                        <a:t>d</a:t>
                      </a:r>
                      <a:r>
                        <a:rPr lang="en-US" sz="1800" b="1" u="sng" spc="-20" dirty="0">
                          <a:solidFill>
                            <a:srgbClr val="FF00FF"/>
                          </a:solidFill>
                          <a:effectLst/>
                        </a:rPr>
                        <a:t> </a:t>
                      </a:r>
                      <a:r>
                        <a:rPr lang="en-US" sz="1800" b="1" u="sng" spc="10" dirty="0">
                          <a:solidFill>
                            <a:srgbClr val="FF00FF"/>
                          </a:solidFill>
                          <a:effectLst/>
                        </a:rPr>
                        <a:t>f</a:t>
                      </a:r>
                      <a:r>
                        <a:rPr lang="en-US" sz="1800" b="1" u="sng" dirty="0">
                          <a:solidFill>
                            <a:srgbClr val="FF00FF"/>
                          </a:solidFill>
                          <a:effectLst/>
                        </a:rPr>
                        <a:t>o</a:t>
                      </a:r>
                      <a:r>
                        <a:rPr lang="en-US" sz="1800" b="1" u="sng" spc="-10" dirty="0">
                          <a:solidFill>
                            <a:srgbClr val="FF00FF"/>
                          </a:solidFill>
                          <a:effectLst/>
                        </a:rPr>
                        <a:t>r</a:t>
                      </a:r>
                      <a:r>
                        <a:rPr lang="en-US" sz="1800" b="1" u="sng" spc="20" dirty="0">
                          <a:solidFill>
                            <a:srgbClr val="FF00FF"/>
                          </a:solidFill>
                          <a:effectLst/>
                        </a:rPr>
                        <a:t>m</a:t>
                      </a:r>
                      <a:r>
                        <a:rPr lang="en-US" sz="1800" b="1" u="sng" dirty="0">
                          <a:solidFill>
                            <a:srgbClr val="FF00FF"/>
                          </a:solidFill>
                          <a:effectLst/>
                        </a:rPr>
                        <a:t>a</a:t>
                      </a:r>
                      <a:r>
                        <a:rPr lang="en-US" sz="1800" b="1" u="sng" spc="-5" dirty="0">
                          <a:solidFill>
                            <a:srgbClr val="FF00FF"/>
                          </a:solidFill>
                          <a:effectLst/>
                        </a:rPr>
                        <a:t>l</a:t>
                      </a:r>
                      <a:r>
                        <a:rPr lang="en-US" sz="1800" b="1" u="sng" dirty="0">
                          <a:solidFill>
                            <a:srgbClr val="FF00FF"/>
                          </a:solidFill>
                          <a:effectLst/>
                        </a:rPr>
                        <a:t>.</a:t>
                      </a:r>
                      <a:r>
                        <a:rPr lang="en-US" sz="1800" b="1" u="sng" spc="-35" dirty="0">
                          <a:solidFill>
                            <a:srgbClr val="FF00FF"/>
                          </a:solidFill>
                          <a:effectLst/>
                        </a:rPr>
                        <a:t> </a:t>
                      </a:r>
                      <a:r>
                        <a:rPr lang="en-US" sz="1800" b="1" u="sng" spc="-5" dirty="0">
                          <a:solidFill>
                            <a:srgbClr val="FF00FF"/>
                          </a:solidFill>
                          <a:effectLst/>
                        </a:rPr>
                        <a:t>A</a:t>
                      </a:r>
                      <a:r>
                        <a:rPr lang="en-US" sz="1800" b="1" u="sng" dirty="0">
                          <a:solidFill>
                            <a:srgbClr val="FF00FF"/>
                          </a:solidFill>
                          <a:effectLst/>
                        </a:rPr>
                        <a:t>t</a:t>
                      </a:r>
                      <a:r>
                        <a:rPr lang="en-US" sz="1800" b="1" u="sng" spc="-15" dirty="0">
                          <a:solidFill>
                            <a:srgbClr val="FF00FF"/>
                          </a:solidFill>
                          <a:effectLst/>
                        </a:rPr>
                        <a:t> </a:t>
                      </a:r>
                      <a:r>
                        <a:rPr lang="en-US" sz="1800" b="1" u="sng" dirty="0">
                          <a:solidFill>
                            <a:srgbClr val="FF00FF"/>
                          </a:solidFill>
                          <a:effectLst/>
                        </a:rPr>
                        <a:t>t</a:t>
                      </a:r>
                      <a:r>
                        <a:rPr lang="en-US" sz="1800" b="1" u="sng" spc="10" dirty="0">
                          <a:solidFill>
                            <a:srgbClr val="FF00FF"/>
                          </a:solidFill>
                          <a:effectLst/>
                        </a:rPr>
                        <a:t>h</a:t>
                      </a:r>
                      <a:r>
                        <a:rPr lang="en-US" sz="1800" b="1" u="sng" spc="-5" dirty="0">
                          <a:solidFill>
                            <a:srgbClr val="FF00FF"/>
                          </a:solidFill>
                          <a:effectLst/>
                        </a:rPr>
                        <a:t>i</a:t>
                      </a:r>
                      <a:r>
                        <a:rPr lang="en-US" sz="1800" b="1" u="sng" dirty="0">
                          <a:solidFill>
                            <a:srgbClr val="FF00FF"/>
                          </a:solidFill>
                          <a:effectLst/>
                        </a:rPr>
                        <a:t>s</a:t>
                      </a:r>
                      <a:r>
                        <a:rPr lang="en-US" sz="1800" b="1" u="sng" spc="-10" dirty="0">
                          <a:solidFill>
                            <a:srgbClr val="FF00FF"/>
                          </a:solidFill>
                          <a:effectLst/>
                        </a:rPr>
                        <a:t> </a:t>
                      </a:r>
                      <a:r>
                        <a:rPr lang="en-US" sz="1800" b="1" u="sng" spc="-5" dirty="0">
                          <a:solidFill>
                            <a:srgbClr val="FF00FF"/>
                          </a:solidFill>
                          <a:effectLst/>
                        </a:rPr>
                        <a:t>l</a:t>
                      </a:r>
                      <a:r>
                        <a:rPr lang="en-US" sz="1800" b="1" u="sng" spc="10" dirty="0">
                          <a:solidFill>
                            <a:srgbClr val="FF00FF"/>
                          </a:solidFill>
                          <a:effectLst/>
                        </a:rPr>
                        <a:t>e</a:t>
                      </a:r>
                      <a:r>
                        <a:rPr lang="en-US" sz="1800" b="1" u="sng" spc="-5" dirty="0">
                          <a:solidFill>
                            <a:srgbClr val="FF00FF"/>
                          </a:solidFill>
                          <a:effectLst/>
                        </a:rPr>
                        <a:t>v</a:t>
                      </a:r>
                      <a:r>
                        <a:rPr lang="en-US" sz="1800" b="1" u="sng" spc="10" dirty="0">
                          <a:solidFill>
                            <a:srgbClr val="FF00FF"/>
                          </a:solidFill>
                          <a:effectLst/>
                        </a:rPr>
                        <a:t>e</a:t>
                      </a:r>
                      <a:r>
                        <a:rPr lang="en-US" sz="1800" b="1" u="sng" dirty="0">
                          <a:solidFill>
                            <a:srgbClr val="FF00FF"/>
                          </a:solidFill>
                          <a:effectLst/>
                        </a:rPr>
                        <a:t>l</a:t>
                      </a:r>
                      <a:r>
                        <a:rPr lang="en-US" sz="1800" b="1" u="sng" spc="-25" dirty="0">
                          <a:solidFill>
                            <a:srgbClr val="FF00FF"/>
                          </a:solidFill>
                          <a:effectLst/>
                        </a:rPr>
                        <a:t> </a:t>
                      </a:r>
                      <a:r>
                        <a:rPr lang="en-US" sz="1800" b="1" u="sng" spc="10" dirty="0">
                          <a:solidFill>
                            <a:srgbClr val="FF00FF"/>
                          </a:solidFill>
                          <a:effectLst/>
                        </a:rPr>
                        <a:t>t</a:t>
                      </a:r>
                      <a:r>
                        <a:rPr lang="en-US" sz="1800" b="1" u="sng" dirty="0">
                          <a:solidFill>
                            <a:srgbClr val="FF00FF"/>
                          </a:solidFill>
                          <a:effectLst/>
                        </a:rPr>
                        <a:t>he</a:t>
                      </a:r>
                      <a:r>
                        <a:rPr lang="en-US" sz="1800" b="1" u="sng" spc="-5" dirty="0">
                          <a:solidFill>
                            <a:srgbClr val="FF00FF"/>
                          </a:solidFill>
                          <a:effectLst/>
                        </a:rPr>
                        <a:t> </a:t>
                      </a:r>
                      <a:r>
                        <a:rPr lang="en-US" sz="1800" b="1" u="sng" spc="-10" dirty="0">
                          <a:solidFill>
                            <a:srgbClr val="FF00FF"/>
                          </a:solidFill>
                          <a:effectLst/>
                        </a:rPr>
                        <a:t>w</a:t>
                      </a:r>
                      <a:r>
                        <a:rPr lang="en-US" sz="1800" b="1" u="sng" spc="15" dirty="0">
                          <a:solidFill>
                            <a:srgbClr val="FF00FF"/>
                          </a:solidFill>
                          <a:effectLst/>
                        </a:rPr>
                        <a:t>r</a:t>
                      </a:r>
                      <a:r>
                        <a:rPr lang="en-US" sz="1800" b="1" u="sng" spc="-5" dirty="0">
                          <a:solidFill>
                            <a:srgbClr val="FF00FF"/>
                          </a:solidFill>
                          <a:effectLst/>
                        </a:rPr>
                        <a:t>i</a:t>
                      </a:r>
                      <a:r>
                        <a:rPr lang="en-US" sz="1800" b="1" u="sng" dirty="0">
                          <a:solidFill>
                            <a:srgbClr val="FF00FF"/>
                          </a:solidFill>
                          <a:effectLst/>
                        </a:rPr>
                        <a:t>t</a:t>
                      </a:r>
                      <a:r>
                        <a:rPr lang="en-US" sz="1800" b="1" u="sng" spc="5" dirty="0">
                          <a:solidFill>
                            <a:srgbClr val="FF00FF"/>
                          </a:solidFill>
                          <a:effectLst/>
                        </a:rPr>
                        <a:t>i</a:t>
                      </a:r>
                      <a:r>
                        <a:rPr lang="en-US" sz="1800" b="1" u="sng" dirty="0">
                          <a:solidFill>
                            <a:srgbClr val="FF00FF"/>
                          </a:solidFill>
                          <a:effectLst/>
                        </a:rPr>
                        <a:t>ng</a:t>
                      </a:r>
                      <a:r>
                        <a:rPr lang="en-US" sz="1800" b="1" u="sng" spc="-35" dirty="0">
                          <a:solidFill>
                            <a:srgbClr val="FF00FF"/>
                          </a:solidFill>
                          <a:effectLst/>
                        </a:rPr>
                        <a:t> </a:t>
                      </a:r>
                      <a:r>
                        <a:rPr lang="en-US" sz="1800" b="1" u="sng" dirty="0">
                          <a:solidFill>
                            <a:srgbClr val="FF00FF"/>
                          </a:solidFill>
                          <a:effectLst/>
                        </a:rPr>
                        <a:t>p</a:t>
                      </a:r>
                      <a:r>
                        <a:rPr lang="en-US" sz="1800" b="1" u="sng" spc="5" dirty="0">
                          <a:solidFill>
                            <a:srgbClr val="FF00FF"/>
                          </a:solidFill>
                          <a:effectLst/>
                        </a:rPr>
                        <a:t>r</a:t>
                      </a:r>
                      <a:r>
                        <a:rPr lang="en-US" sz="1800" b="1" u="sng" dirty="0">
                          <a:solidFill>
                            <a:srgbClr val="FF00FF"/>
                          </a:solidFill>
                          <a:effectLst/>
                        </a:rPr>
                        <a:t>o</a:t>
                      </a:r>
                      <a:r>
                        <a:rPr lang="en-US" sz="1800" b="1" u="sng" spc="5" dirty="0">
                          <a:solidFill>
                            <a:srgbClr val="FF00FF"/>
                          </a:solidFill>
                          <a:effectLst/>
                        </a:rPr>
                        <a:t>c</a:t>
                      </a:r>
                      <a:r>
                        <a:rPr lang="en-US" sz="1800" b="1" u="sng" dirty="0">
                          <a:solidFill>
                            <a:srgbClr val="FF00FF"/>
                          </a:solidFill>
                          <a:effectLst/>
                        </a:rPr>
                        <a:t>e</a:t>
                      </a:r>
                      <a:r>
                        <a:rPr lang="en-US" sz="1800" b="1" u="sng" spc="5" dirty="0">
                          <a:solidFill>
                            <a:srgbClr val="FF00FF"/>
                          </a:solidFill>
                          <a:effectLst/>
                        </a:rPr>
                        <a:t>s</a:t>
                      </a:r>
                      <a:r>
                        <a:rPr lang="en-US" sz="1800" b="1" u="sng" dirty="0">
                          <a:solidFill>
                            <a:srgbClr val="FF00FF"/>
                          </a:solidFill>
                          <a:effectLst/>
                        </a:rPr>
                        <a:t>s</a:t>
                      </a:r>
                      <a:r>
                        <a:rPr lang="en-US" sz="1800" b="1" u="sng" spc="-30" dirty="0">
                          <a:solidFill>
                            <a:srgbClr val="FF00FF"/>
                          </a:solidFill>
                          <a:effectLst/>
                        </a:rPr>
                        <a:t> </a:t>
                      </a:r>
                      <a:r>
                        <a:rPr lang="en-US" sz="1800" b="1" u="sng" spc="5" dirty="0">
                          <a:solidFill>
                            <a:srgbClr val="FF00FF"/>
                          </a:solidFill>
                          <a:effectLst/>
                        </a:rPr>
                        <a:t>c</a:t>
                      </a:r>
                      <a:r>
                        <a:rPr lang="en-US" sz="1800" b="1" u="sng" dirty="0">
                          <a:solidFill>
                            <a:srgbClr val="FF00FF"/>
                          </a:solidFill>
                          <a:effectLst/>
                        </a:rPr>
                        <a:t>an</a:t>
                      </a:r>
                      <a:r>
                        <a:rPr lang="en-US" sz="1800" b="1" u="sng" spc="-5" dirty="0">
                          <a:solidFill>
                            <a:srgbClr val="FF00FF"/>
                          </a:solidFill>
                          <a:effectLst/>
                        </a:rPr>
                        <a:t> </a:t>
                      </a:r>
                      <a:r>
                        <a:rPr lang="en-US" sz="1800" b="1" u="sng" dirty="0">
                          <a:solidFill>
                            <a:srgbClr val="FF00FF"/>
                          </a:solidFill>
                          <a:effectLst/>
                        </a:rPr>
                        <a:t>be</a:t>
                      </a:r>
                      <a:r>
                        <a:rPr lang="en-US" sz="1800" b="1" u="sng" spc="-15" dirty="0">
                          <a:solidFill>
                            <a:srgbClr val="FF00FF"/>
                          </a:solidFill>
                          <a:effectLst/>
                        </a:rPr>
                        <a:t> </a:t>
                      </a:r>
                      <a:r>
                        <a:rPr lang="en-US" sz="1800" b="1" u="sng" spc="5" dirty="0">
                          <a:solidFill>
                            <a:srgbClr val="FF00FF"/>
                          </a:solidFill>
                          <a:effectLst/>
                        </a:rPr>
                        <a:t>s</a:t>
                      </a:r>
                      <a:r>
                        <a:rPr lang="en-US" sz="1800" b="1" u="sng" spc="10" dirty="0">
                          <a:solidFill>
                            <a:srgbClr val="FF00FF"/>
                          </a:solidFill>
                          <a:effectLst/>
                        </a:rPr>
                        <a:t>u</a:t>
                      </a:r>
                      <a:r>
                        <a:rPr lang="en-US" sz="1800" b="1" u="sng" dirty="0">
                          <a:solidFill>
                            <a:srgbClr val="FF00FF"/>
                          </a:solidFill>
                          <a:effectLst/>
                        </a:rPr>
                        <a:t>ppo</a:t>
                      </a:r>
                      <a:r>
                        <a:rPr lang="en-US" sz="1800" b="1" u="sng" spc="5" dirty="0">
                          <a:solidFill>
                            <a:srgbClr val="FF00FF"/>
                          </a:solidFill>
                          <a:effectLst/>
                        </a:rPr>
                        <a:t>r</a:t>
                      </a:r>
                      <a:r>
                        <a:rPr lang="en-US" sz="1800" b="1" u="sng" spc="10" dirty="0">
                          <a:solidFill>
                            <a:srgbClr val="FF00FF"/>
                          </a:solidFill>
                          <a:effectLst/>
                        </a:rPr>
                        <a:t>t</a:t>
                      </a:r>
                      <a:r>
                        <a:rPr lang="en-US" sz="1800" b="1" u="sng" dirty="0">
                          <a:solidFill>
                            <a:srgbClr val="FF00FF"/>
                          </a:solidFill>
                          <a:effectLst/>
                        </a:rPr>
                        <a:t>ed</a:t>
                      </a:r>
                      <a:r>
                        <a:rPr lang="en-US" sz="1800" b="1" u="sng" spc="-50" dirty="0">
                          <a:solidFill>
                            <a:srgbClr val="FF00FF"/>
                          </a:solidFill>
                          <a:effectLst/>
                        </a:rPr>
                        <a:t> </a:t>
                      </a:r>
                      <a:r>
                        <a:rPr lang="en-US" sz="1800" b="1" u="sng" spc="20" dirty="0">
                          <a:solidFill>
                            <a:srgbClr val="FF00FF"/>
                          </a:solidFill>
                          <a:effectLst/>
                        </a:rPr>
                        <a:t>b</a:t>
                      </a:r>
                      <a:r>
                        <a:rPr lang="en-US" sz="1800" b="1" u="sng" dirty="0">
                          <a:solidFill>
                            <a:srgbClr val="FF00FF"/>
                          </a:solidFill>
                          <a:effectLst/>
                        </a:rPr>
                        <a:t>y</a:t>
                      </a:r>
                      <a:r>
                        <a:rPr lang="en-US" sz="1800" b="1" u="sng" spc="-30" dirty="0">
                          <a:solidFill>
                            <a:srgbClr val="FF00FF"/>
                          </a:solidFill>
                          <a:effectLst/>
                        </a:rPr>
                        <a:t> </a:t>
                      </a:r>
                      <a:r>
                        <a:rPr lang="en-US" sz="1800" b="1" u="sng" spc="10" dirty="0">
                          <a:solidFill>
                            <a:srgbClr val="FF00FF"/>
                          </a:solidFill>
                          <a:effectLst/>
                        </a:rPr>
                        <a:t>p</a:t>
                      </a:r>
                      <a:r>
                        <a:rPr lang="en-US" sz="1800" b="1" u="sng" dirty="0">
                          <a:solidFill>
                            <a:srgbClr val="FF00FF"/>
                          </a:solidFill>
                          <a:effectLst/>
                        </a:rPr>
                        <a:t>ee</a:t>
                      </a:r>
                      <a:r>
                        <a:rPr lang="en-US" sz="1800" b="1" u="sng" spc="5" dirty="0">
                          <a:solidFill>
                            <a:srgbClr val="FF00FF"/>
                          </a:solidFill>
                          <a:effectLst/>
                        </a:rPr>
                        <a:t>r</a:t>
                      </a:r>
                      <a:r>
                        <a:rPr lang="en-US" sz="1800" b="1" u="sng" dirty="0">
                          <a:solidFill>
                            <a:srgbClr val="FF00FF"/>
                          </a:solidFill>
                          <a:effectLst/>
                        </a:rPr>
                        <a:t>s</a:t>
                      </a:r>
                      <a:r>
                        <a:rPr lang="en-US" sz="1800" b="1" u="sng" spc="-20" dirty="0">
                          <a:solidFill>
                            <a:srgbClr val="FF00FF"/>
                          </a:solidFill>
                          <a:effectLst/>
                        </a:rPr>
                        <a:t> </a:t>
                      </a:r>
                      <a:r>
                        <a:rPr lang="en-US" sz="1800" b="1" u="sng" dirty="0">
                          <a:solidFill>
                            <a:srgbClr val="FF00FF"/>
                          </a:solidFill>
                          <a:effectLst/>
                        </a:rPr>
                        <a:t>a</a:t>
                      </a:r>
                      <a:r>
                        <a:rPr lang="en-US" sz="1800" b="1" u="sng" spc="10" dirty="0">
                          <a:solidFill>
                            <a:srgbClr val="FF00FF"/>
                          </a:solidFill>
                          <a:effectLst/>
                        </a:rPr>
                        <a:t>n</a:t>
                      </a:r>
                      <a:r>
                        <a:rPr lang="en-US" sz="1800" b="1" u="sng" dirty="0">
                          <a:solidFill>
                            <a:srgbClr val="FF00FF"/>
                          </a:solidFill>
                          <a:effectLst/>
                        </a:rPr>
                        <a:t>d</a:t>
                      </a:r>
                      <a:r>
                        <a:rPr lang="en-US" sz="1800" b="1" u="sng" spc="-20" dirty="0">
                          <a:solidFill>
                            <a:srgbClr val="FF00FF"/>
                          </a:solidFill>
                          <a:effectLst/>
                        </a:rPr>
                        <a:t> </a:t>
                      </a:r>
                      <a:r>
                        <a:rPr lang="en-US" sz="1800" b="1" u="sng" spc="10" dirty="0">
                          <a:solidFill>
                            <a:srgbClr val="FF00FF"/>
                          </a:solidFill>
                          <a:effectLst/>
                        </a:rPr>
                        <a:t>a</a:t>
                      </a:r>
                      <a:r>
                        <a:rPr lang="en-US" sz="1800" b="1" u="sng" dirty="0">
                          <a:solidFill>
                            <a:srgbClr val="FF00FF"/>
                          </a:solidFill>
                          <a:effectLst/>
                        </a:rPr>
                        <a:t>du</a:t>
                      </a:r>
                      <a:r>
                        <a:rPr lang="en-US" sz="1800" b="1" u="sng" spc="5" dirty="0">
                          <a:solidFill>
                            <a:srgbClr val="FF00FF"/>
                          </a:solidFill>
                          <a:effectLst/>
                        </a:rPr>
                        <a:t>l</a:t>
                      </a:r>
                      <a:r>
                        <a:rPr lang="en-US" sz="1800" b="1" u="sng" dirty="0">
                          <a:solidFill>
                            <a:srgbClr val="FF00FF"/>
                          </a:solidFill>
                          <a:effectLst/>
                        </a:rPr>
                        <a:t>t</a:t>
                      </a:r>
                      <a:r>
                        <a:rPr lang="en-US" sz="1800" b="1" u="sng" spc="5" dirty="0">
                          <a:solidFill>
                            <a:srgbClr val="FF00FF"/>
                          </a:solidFill>
                          <a:effectLst/>
                        </a:rPr>
                        <a:t>s</a:t>
                      </a:r>
                      <a:r>
                        <a:rPr lang="en-US" sz="1800" b="1" u="sng" dirty="0">
                          <a:solidFill>
                            <a:srgbClr val="FF00FF"/>
                          </a:solidFill>
                          <a:effectLst/>
                        </a:rPr>
                        <a:t>.</a:t>
                      </a:r>
                    </a:p>
                    <a:p>
                      <a:pPr marL="0" marR="0">
                        <a:lnSpc>
                          <a:spcPts val="1100"/>
                        </a:lnSpc>
                        <a:spcBef>
                          <a:spcPts val="55"/>
                        </a:spcBef>
                        <a:spcAft>
                          <a:spcPts val="0"/>
                        </a:spcAft>
                      </a:pPr>
                      <a:r>
                        <a:rPr lang="en-US" sz="1200" dirty="0">
                          <a:effectLst/>
                        </a:rPr>
                        <a:t> </a:t>
                      </a:r>
                    </a:p>
                    <a:p>
                      <a:pPr marL="9525" marR="0">
                        <a:spcBef>
                          <a:spcPts val="0"/>
                        </a:spcBef>
                        <a:spcAft>
                          <a:spcPts val="0"/>
                        </a:spcAft>
                      </a:pPr>
                      <a:r>
                        <a:rPr lang="en-US" sz="1200" spc="-5" dirty="0">
                          <a:effectLst/>
                        </a:rPr>
                        <a:t>E</a:t>
                      </a:r>
                      <a:r>
                        <a:rPr lang="en-US" sz="1200" spc="5" dirty="0">
                          <a:effectLst/>
                        </a:rPr>
                        <a:t>x</a:t>
                      </a:r>
                      <a:r>
                        <a:rPr lang="en-US" sz="1200" dirty="0">
                          <a:effectLst/>
                        </a:rPr>
                        <a:t>a</a:t>
                      </a:r>
                      <a:r>
                        <a:rPr lang="en-US" sz="1200" spc="20" dirty="0">
                          <a:effectLst/>
                        </a:rPr>
                        <a:t>m</a:t>
                      </a:r>
                      <a:r>
                        <a:rPr lang="en-US" sz="1200" dirty="0">
                          <a:effectLst/>
                        </a:rPr>
                        <a:t>p</a:t>
                      </a:r>
                      <a:r>
                        <a:rPr lang="en-US" sz="1200" spc="-5" dirty="0">
                          <a:effectLst/>
                        </a:rPr>
                        <a:t>l</a:t>
                      </a:r>
                      <a:r>
                        <a:rPr lang="en-US" sz="1200" dirty="0">
                          <a:effectLst/>
                        </a:rPr>
                        <a:t>e</a:t>
                      </a:r>
                      <a:r>
                        <a:rPr lang="en-US" sz="1200" spc="5" dirty="0">
                          <a:effectLst/>
                        </a:rPr>
                        <a:t>s</a:t>
                      </a:r>
                      <a:r>
                        <a:rPr lang="en-US" sz="1200" dirty="0">
                          <a:effectLst/>
                        </a:rPr>
                        <a:t>:</a:t>
                      </a:r>
                    </a:p>
                    <a:p>
                      <a:pPr marL="238125" marR="280670" indent="-228600">
                        <a:lnSpc>
                          <a:spcPct val="99000"/>
                        </a:lnSpc>
                        <a:spcBef>
                          <a:spcPts val="75"/>
                        </a:spcBef>
                        <a:spcAft>
                          <a:spcPts val="0"/>
                        </a:spcAft>
                      </a:pPr>
                      <a:r>
                        <a:rPr lang="en-US" sz="1200" dirty="0">
                          <a:effectLst/>
                        </a:rPr>
                        <a:t>•   </a:t>
                      </a:r>
                      <a:r>
                        <a:rPr lang="en-US" sz="1200" spc="40" dirty="0">
                          <a:effectLst/>
                        </a:rPr>
                        <a:t> </a:t>
                      </a:r>
                      <a:r>
                        <a:rPr lang="en-US" sz="1200" spc="-5" dirty="0">
                          <a:effectLst/>
                        </a:rPr>
                        <a:t>S</a:t>
                      </a:r>
                      <a:r>
                        <a:rPr lang="en-US" sz="1200" dirty="0">
                          <a:effectLst/>
                        </a:rPr>
                        <a:t>tu</a:t>
                      </a:r>
                      <a:r>
                        <a:rPr lang="en-US" sz="1200" spc="10" dirty="0">
                          <a:effectLst/>
                        </a:rPr>
                        <a:t>d</a:t>
                      </a:r>
                      <a:r>
                        <a:rPr lang="en-US" sz="1200" dirty="0">
                          <a:effectLst/>
                        </a:rPr>
                        <a:t>ents</a:t>
                      </a:r>
                      <a:r>
                        <a:rPr lang="en-US" sz="1200" spc="-35" dirty="0">
                          <a:effectLst/>
                        </a:rPr>
                        <a:t> </a:t>
                      </a:r>
                      <a:r>
                        <a:rPr lang="en-US" sz="1200" spc="5" dirty="0">
                          <a:effectLst/>
                        </a:rPr>
                        <a:t>r</a:t>
                      </a:r>
                      <a:r>
                        <a:rPr lang="en-US" sz="1200" dirty="0">
                          <a:effectLst/>
                        </a:rPr>
                        <a:t>e</a:t>
                      </a:r>
                      <a:r>
                        <a:rPr lang="en-US" sz="1200" spc="5" dirty="0">
                          <a:effectLst/>
                        </a:rPr>
                        <a:t>s</a:t>
                      </a:r>
                      <a:r>
                        <a:rPr lang="en-US" sz="1200" spc="10" dirty="0">
                          <a:effectLst/>
                        </a:rPr>
                        <a:t>e</a:t>
                      </a:r>
                      <a:r>
                        <a:rPr lang="en-US" sz="1200" dirty="0">
                          <a:effectLst/>
                        </a:rPr>
                        <a:t>a</a:t>
                      </a:r>
                      <a:r>
                        <a:rPr lang="en-US" sz="1200" spc="5" dirty="0">
                          <a:effectLst/>
                        </a:rPr>
                        <a:t>rc</a:t>
                      </a:r>
                      <a:r>
                        <a:rPr lang="en-US" sz="1200" dirty="0">
                          <a:effectLst/>
                        </a:rPr>
                        <a:t>h</a:t>
                      </a:r>
                      <a:r>
                        <a:rPr lang="en-US" sz="1200" spc="-45" dirty="0">
                          <a:effectLst/>
                        </a:rPr>
                        <a:t> </a:t>
                      </a:r>
                      <a:r>
                        <a:rPr lang="en-US" sz="1200" dirty="0">
                          <a:effectLst/>
                        </a:rPr>
                        <a:t>a</a:t>
                      </a:r>
                      <a:r>
                        <a:rPr lang="en-US" sz="1200" spc="-10" dirty="0">
                          <a:effectLst/>
                        </a:rPr>
                        <a:t> </a:t>
                      </a:r>
                      <a:r>
                        <a:rPr lang="en-US" sz="1200" spc="5" dirty="0">
                          <a:effectLst/>
                        </a:rPr>
                        <a:t>c</a:t>
                      </a:r>
                      <a:r>
                        <a:rPr lang="en-US" sz="1200" dirty="0">
                          <a:effectLst/>
                        </a:rPr>
                        <a:t>u</a:t>
                      </a:r>
                      <a:r>
                        <a:rPr lang="en-US" sz="1200" spc="5" dirty="0">
                          <a:effectLst/>
                        </a:rPr>
                        <a:t>rr</a:t>
                      </a:r>
                      <a:r>
                        <a:rPr lang="en-US" sz="1200" dirty="0">
                          <a:effectLst/>
                        </a:rPr>
                        <a:t>e</a:t>
                      </a:r>
                      <a:r>
                        <a:rPr lang="en-US" sz="1200" spc="10" dirty="0">
                          <a:effectLst/>
                        </a:rPr>
                        <a:t>n</a:t>
                      </a:r>
                      <a:r>
                        <a:rPr lang="en-US" sz="1200" dirty="0">
                          <a:effectLst/>
                        </a:rPr>
                        <a:t>t,</a:t>
                      </a:r>
                      <a:r>
                        <a:rPr lang="en-US" sz="1200" spc="-40" dirty="0">
                          <a:effectLst/>
                        </a:rPr>
                        <a:t> </a:t>
                      </a:r>
                      <a:r>
                        <a:rPr lang="en-US" sz="1200" spc="-5" dirty="0">
                          <a:effectLst/>
                        </a:rPr>
                        <a:t>l</a:t>
                      </a:r>
                      <a:r>
                        <a:rPr lang="en-US" sz="1200" dirty="0">
                          <a:effectLst/>
                        </a:rPr>
                        <a:t>o</a:t>
                      </a:r>
                      <a:r>
                        <a:rPr lang="en-US" sz="1200" spc="5" dirty="0">
                          <a:effectLst/>
                        </a:rPr>
                        <a:t>c</a:t>
                      </a:r>
                      <a:r>
                        <a:rPr lang="en-US" sz="1200" spc="10" dirty="0">
                          <a:effectLst/>
                        </a:rPr>
                        <a:t>a</a:t>
                      </a:r>
                      <a:r>
                        <a:rPr lang="en-US" sz="1200" dirty="0">
                          <a:effectLst/>
                        </a:rPr>
                        <a:t>l</a:t>
                      </a:r>
                      <a:r>
                        <a:rPr lang="en-US" sz="1200" spc="-25" dirty="0">
                          <a:effectLst/>
                        </a:rPr>
                        <a:t> </a:t>
                      </a:r>
                      <a:r>
                        <a:rPr lang="en-US" sz="1200" spc="10" dirty="0">
                          <a:effectLst/>
                        </a:rPr>
                        <a:t>e</a:t>
                      </a:r>
                      <a:r>
                        <a:rPr lang="en-US" sz="1200" dirty="0">
                          <a:effectLst/>
                        </a:rPr>
                        <a:t>n</a:t>
                      </a:r>
                      <a:r>
                        <a:rPr lang="en-US" sz="1200" spc="5" dirty="0">
                          <a:effectLst/>
                        </a:rPr>
                        <a:t>v</a:t>
                      </a:r>
                      <a:r>
                        <a:rPr lang="en-US" sz="1200" spc="-5" dirty="0">
                          <a:effectLst/>
                        </a:rPr>
                        <a:t>i</a:t>
                      </a:r>
                      <a:r>
                        <a:rPr lang="en-US" sz="1200" spc="5" dirty="0">
                          <a:effectLst/>
                        </a:rPr>
                        <a:t>r</a:t>
                      </a:r>
                      <a:r>
                        <a:rPr lang="en-US" sz="1200" dirty="0">
                          <a:effectLst/>
                        </a:rPr>
                        <a:t>on</a:t>
                      </a:r>
                      <a:r>
                        <a:rPr lang="en-US" sz="1200" spc="20" dirty="0">
                          <a:effectLst/>
                        </a:rPr>
                        <a:t>m</a:t>
                      </a:r>
                      <a:r>
                        <a:rPr lang="en-US" sz="1200" dirty="0">
                          <a:effectLst/>
                        </a:rPr>
                        <a:t>ental</a:t>
                      </a:r>
                      <a:r>
                        <a:rPr lang="en-US" sz="1200" spc="-60" dirty="0">
                          <a:effectLst/>
                        </a:rPr>
                        <a:t> </a:t>
                      </a:r>
                      <a:r>
                        <a:rPr lang="en-US" sz="1200" spc="-5" dirty="0">
                          <a:effectLst/>
                        </a:rPr>
                        <a:t>i</a:t>
                      </a:r>
                      <a:r>
                        <a:rPr lang="en-US" sz="1200" spc="5" dirty="0">
                          <a:effectLst/>
                        </a:rPr>
                        <a:t>ss</a:t>
                      </a:r>
                      <a:r>
                        <a:rPr lang="en-US" sz="1200" dirty="0">
                          <a:effectLst/>
                        </a:rPr>
                        <a:t>ue</a:t>
                      </a:r>
                      <a:r>
                        <a:rPr lang="en-US" sz="1200" spc="-15" dirty="0">
                          <a:effectLst/>
                        </a:rPr>
                        <a:t> </a:t>
                      </a:r>
                      <a:r>
                        <a:rPr lang="en-US" sz="1200" dirty="0">
                          <a:effectLst/>
                        </a:rPr>
                        <a:t>and</a:t>
                      </a:r>
                      <a:r>
                        <a:rPr lang="en-US" sz="1200" spc="-5" dirty="0">
                          <a:effectLst/>
                        </a:rPr>
                        <a:t> </a:t>
                      </a:r>
                      <a:r>
                        <a:rPr lang="en-US" sz="1200" spc="-10" dirty="0">
                          <a:effectLst/>
                        </a:rPr>
                        <a:t>w</a:t>
                      </a:r>
                      <a:r>
                        <a:rPr lang="en-US" sz="1200" spc="15" dirty="0">
                          <a:effectLst/>
                        </a:rPr>
                        <a:t>r</a:t>
                      </a:r>
                      <a:r>
                        <a:rPr lang="en-US" sz="1200" spc="-5" dirty="0">
                          <a:effectLst/>
                        </a:rPr>
                        <a:t>i</a:t>
                      </a:r>
                      <a:r>
                        <a:rPr lang="en-US" sz="1200" dirty="0">
                          <a:effectLst/>
                        </a:rPr>
                        <a:t>te</a:t>
                      </a:r>
                      <a:r>
                        <a:rPr lang="en-US" sz="1200" spc="-10" dirty="0">
                          <a:effectLst/>
                        </a:rPr>
                        <a:t> </a:t>
                      </a:r>
                      <a:r>
                        <a:rPr lang="en-US" sz="1200" dirty="0">
                          <a:effectLst/>
                        </a:rPr>
                        <a:t>a</a:t>
                      </a:r>
                      <a:r>
                        <a:rPr lang="en-US" sz="1200" spc="10" dirty="0">
                          <a:effectLst/>
                        </a:rPr>
                        <a:t>b</a:t>
                      </a:r>
                      <a:r>
                        <a:rPr lang="en-US" sz="1200" dirty="0">
                          <a:effectLst/>
                        </a:rPr>
                        <a:t>out</a:t>
                      </a:r>
                      <a:r>
                        <a:rPr lang="en-US" sz="1200" spc="-15" dirty="0">
                          <a:effectLst/>
                        </a:rPr>
                        <a:t> </a:t>
                      </a:r>
                      <a:r>
                        <a:rPr lang="en-US" sz="1200" dirty="0">
                          <a:effectLst/>
                        </a:rPr>
                        <a:t>h</a:t>
                      </a:r>
                      <a:r>
                        <a:rPr lang="en-US" sz="1200" spc="10" dirty="0">
                          <a:effectLst/>
                        </a:rPr>
                        <a:t>o</a:t>
                      </a:r>
                      <a:r>
                        <a:rPr lang="en-US" sz="1200" dirty="0">
                          <a:effectLst/>
                        </a:rPr>
                        <a:t>w</a:t>
                      </a:r>
                      <a:r>
                        <a:rPr lang="en-US" sz="1200" spc="-35" dirty="0">
                          <a:effectLst/>
                        </a:rPr>
                        <a:t> </a:t>
                      </a:r>
                      <a:r>
                        <a:rPr lang="en-US" sz="1200" spc="10" dirty="0">
                          <a:effectLst/>
                        </a:rPr>
                        <a:t>t</a:t>
                      </a:r>
                      <a:r>
                        <a:rPr lang="en-US" sz="1200" dirty="0">
                          <a:effectLst/>
                        </a:rPr>
                        <a:t>he</a:t>
                      </a:r>
                      <a:r>
                        <a:rPr lang="en-US" sz="1200" spc="-20" dirty="0">
                          <a:effectLst/>
                        </a:rPr>
                        <a:t> </a:t>
                      </a:r>
                      <a:r>
                        <a:rPr lang="en-US" sz="1200" spc="5" dirty="0">
                          <a:effectLst/>
                        </a:rPr>
                        <a:t>c</a:t>
                      </a:r>
                      <a:r>
                        <a:rPr lang="en-US" sz="1200" spc="10" dirty="0">
                          <a:effectLst/>
                        </a:rPr>
                        <a:t>h</a:t>
                      </a:r>
                      <a:r>
                        <a:rPr lang="en-US" sz="1200" dirty="0">
                          <a:effectLst/>
                        </a:rPr>
                        <a:t>anges</a:t>
                      </a:r>
                      <a:r>
                        <a:rPr lang="en-US" sz="1200" spc="-25" dirty="0">
                          <a:effectLst/>
                        </a:rPr>
                        <a:t> </a:t>
                      </a:r>
                      <a:r>
                        <a:rPr lang="en-US" sz="1200" spc="-5" dirty="0">
                          <a:effectLst/>
                        </a:rPr>
                        <a:t>i</a:t>
                      </a:r>
                      <a:r>
                        <a:rPr lang="en-US" sz="1200" dirty="0">
                          <a:effectLst/>
                        </a:rPr>
                        <a:t>n</a:t>
                      </a:r>
                      <a:r>
                        <a:rPr lang="en-US" sz="1200" spc="-15" dirty="0">
                          <a:effectLst/>
                        </a:rPr>
                        <a:t> </a:t>
                      </a:r>
                      <a:r>
                        <a:rPr lang="en-US" sz="1200" spc="10" dirty="0">
                          <a:effectLst/>
                        </a:rPr>
                        <a:t>t</a:t>
                      </a:r>
                      <a:r>
                        <a:rPr lang="en-US" sz="1200" dirty="0">
                          <a:effectLst/>
                        </a:rPr>
                        <a:t>he</a:t>
                      </a:r>
                      <a:r>
                        <a:rPr lang="en-US" sz="1200" spc="-5" dirty="0">
                          <a:effectLst/>
                        </a:rPr>
                        <a:t> </a:t>
                      </a:r>
                      <a:r>
                        <a:rPr lang="en-US" sz="1200" dirty="0">
                          <a:effectLst/>
                        </a:rPr>
                        <a:t>natu</a:t>
                      </a:r>
                      <a:r>
                        <a:rPr lang="en-US" sz="1200" spc="15" dirty="0">
                          <a:effectLst/>
                        </a:rPr>
                        <a:t>r</a:t>
                      </a:r>
                      <a:r>
                        <a:rPr lang="en-US" sz="1200" dirty="0">
                          <a:effectLst/>
                        </a:rPr>
                        <a:t>al</a:t>
                      </a:r>
                      <a:r>
                        <a:rPr lang="en-US" sz="1200" spc="-35" dirty="0">
                          <a:effectLst/>
                        </a:rPr>
                        <a:t> </a:t>
                      </a:r>
                      <a:r>
                        <a:rPr lang="en-US" sz="1200" dirty="0">
                          <a:effectLst/>
                        </a:rPr>
                        <a:t>en</a:t>
                      </a:r>
                      <a:r>
                        <a:rPr lang="en-US" sz="1200" spc="5" dirty="0">
                          <a:effectLst/>
                        </a:rPr>
                        <a:t>v</a:t>
                      </a:r>
                      <a:r>
                        <a:rPr lang="en-US" sz="1200" spc="-5" dirty="0">
                          <a:effectLst/>
                        </a:rPr>
                        <a:t>i</a:t>
                      </a:r>
                      <a:r>
                        <a:rPr lang="en-US" sz="1200" spc="5" dirty="0">
                          <a:effectLst/>
                        </a:rPr>
                        <a:t>r</a:t>
                      </a:r>
                      <a:r>
                        <a:rPr lang="en-US" sz="1200" dirty="0">
                          <a:effectLst/>
                        </a:rPr>
                        <a:t>on</a:t>
                      </a:r>
                      <a:r>
                        <a:rPr lang="en-US" sz="1200" spc="20" dirty="0">
                          <a:effectLst/>
                        </a:rPr>
                        <a:t>m</a:t>
                      </a:r>
                      <a:r>
                        <a:rPr lang="en-US" sz="1200" dirty="0">
                          <a:effectLst/>
                        </a:rPr>
                        <a:t>ent</a:t>
                      </a:r>
                      <a:r>
                        <a:rPr lang="en-US" sz="1200" spc="-60" dirty="0">
                          <a:effectLst/>
                        </a:rPr>
                        <a:t> </a:t>
                      </a:r>
                      <a:r>
                        <a:rPr lang="en-US" sz="1200" dirty="0">
                          <a:effectLst/>
                        </a:rPr>
                        <a:t>a</a:t>
                      </a:r>
                      <a:r>
                        <a:rPr lang="en-US" sz="1200" spc="10" dirty="0">
                          <a:effectLst/>
                        </a:rPr>
                        <a:t>ff</a:t>
                      </a:r>
                      <a:r>
                        <a:rPr lang="en-US" sz="1200" dirty="0">
                          <a:effectLst/>
                        </a:rPr>
                        <a:t>e</a:t>
                      </a:r>
                      <a:r>
                        <a:rPr lang="en-US" sz="1200" spc="5" dirty="0">
                          <a:effectLst/>
                        </a:rPr>
                        <a:t>c</a:t>
                      </a:r>
                      <a:r>
                        <a:rPr lang="en-US" sz="1200" dirty="0">
                          <a:effectLst/>
                        </a:rPr>
                        <a:t>t</a:t>
                      </a:r>
                      <a:r>
                        <a:rPr lang="en-US" sz="1200" spc="-30" dirty="0">
                          <a:effectLst/>
                        </a:rPr>
                        <a:t> </a:t>
                      </a:r>
                      <a:r>
                        <a:rPr lang="en-US" sz="1200" dirty="0">
                          <a:effectLst/>
                        </a:rPr>
                        <a:t>hu</a:t>
                      </a:r>
                      <a:r>
                        <a:rPr lang="en-US" sz="1200" spc="20" dirty="0">
                          <a:effectLst/>
                        </a:rPr>
                        <a:t>m</a:t>
                      </a:r>
                      <a:r>
                        <a:rPr lang="en-US" sz="1200" dirty="0">
                          <a:effectLst/>
                        </a:rPr>
                        <a:t>an</a:t>
                      </a:r>
                      <a:r>
                        <a:rPr lang="en-US" sz="1200" spc="-35" dirty="0">
                          <a:effectLst/>
                        </a:rPr>
                        <a:t> </a:t>
                      </a:r>
                      <a:r>
                        <a:rPr lang="en-US" sz="1200" dirty="0">
                          <a:effectLst/>
                        </a:rPr>
                        <a:t>a</a:t>
                      </a:r>
                      <a:r>
                        <a:rPr lang="en-US" sz="1200" spc="5" dirty="0">
                          <a:effectLst/>
                        </a:rPr>
                        <a:t>c</a:t>
                      </a:r>
                      <a:r>
                        <a:rPr lang="en-US" sz="1200" dirty="0">
                          <a:effectLst/>
                        </a:rPr>
                        <a:t>t</a:t>
                      </a:r>
                      <a:r>
                        <a:rPr lang="en-US" sz="1200" spc="-5" dirty="0">
                          <a:effectLst/>
                        </a:rPr>
                        <a:t>i</a:t>
                      </a:r>
                      <a:r>
                        <a:rPr lang="en-US" sz="1200" spc="5" dirty="0">
                          <a:effectLst/>
                        </a:rPr>
                        <a:t>v</a:t>
                      </a:r>
                      <a:r>
                        <a:rPr lang="en-US" sz="1200" spc="-5" dirty="0">
                          <a:effectLst/>
                        </a:rPr>
                        <a:t>i</a:t>
                      </a:r>
                      <a:r>
                        <a:rPr lang="en-US" sz="1200" spc="10" dirty="0">
                          <a:effectLst/>
                        </a:rPr>
                        <a:t>t</a:t>
                      </a:r>
                      <a:r>
                        <a:rPr lang="en-US" sz="1200" spc="-5" dirty="0">
                          <a:effectLst/>
                        </a:rPr>
                        <a:t>i</a:t>
                      </a:r>
                      <a:r>
                        <a:rPr lang="en-US" sz="1200" dirty="0">
                          <a:effectLst/>
                        </a:rPr>
                        <a:t>e</a:t>
                      </a:r>
                      <a:r>
                        <a:rPr lang="en-US" sz="1200" spc="5" dirty="0">
                          <a:effectLst/>
                        </a:rPr>
                        <a:t>s</a:t>
                      </a:r>
                      <a:r>
                        <a:rPr lang="en-US" sz="1200" dirty="0">
                          <a:effectLst/>
                        </a:rPr>
                        <a:t>.</a:t>
                      </a:r>
                      <a:r>
                        <a:rPr lang="en-US" sz="1200" spc="-45" dirty="0">
                          <a:effectLst/>
                        </a:rPr>
                        <a:t> </a:t>
                      </a:r>
                      <a:r>
                        <a:rPr lang="en-US" sz="1200" spc="15" dirty="0">
                          <a:effectLst/>
                        </a:rPr>
                        <a:t>T</a:t>
                      </a:r>
                      <a:r>
                        <a:rPr lang="en-US" sz="1200" dirty="0">
                          <a:effectLst/>
                        </a:rPr>
                        <a:t>he</a:t>
                      </a:r>
                      <a:r>
                        <a:rPr lang="en-US" sz="1200" spc="-20" dirty="0">
                          <a:effectLst/>
                        </a:rPr>
                        <a:t> </a:t>
                      </a:r>
                      <a:r>
                        <a:rPr lang="en-US" sz="1200" spc="5" dirty="0">
                          <a:effectLst/>
                        </a:rPr>
                        <a:t>s</a:t>
                      </a:r>
                      <a:r>
                        <a:rPr lang="en-US" sz="1200" dirty="0">
                          <a:effectLst/>
                        </a:rPr>
                        <a:t>tu</a:t>
                      </a:r>
                      <a:r>
                        <a:rPr lang="en-US" sz="1200" spc="10" dirty="0">
                          <a:effectLst/>
                        </a:rPr>
                        <a:t>d</a:t>
                      </a:r>
                      <a:r>
                        <a:rPr lang="en-US" sz="1200" dirty="0">
                          <a:effectLst/>
                        </a:rPr>
                        <a:t>ents</a:t>
                      </a:r>
                      <a:r>
                        <a:rPr lang="en-US" sz="1200" spc="-35" dirty="0">
                          <a:effectLst/>
                        </a:rPr>
                        <a:t> </a:t>
                      </a:r>
                      <a:r>
                        <a:rPr lang="en-US" sz="1200" spc="5" dirty="0">
                          <a:effectLst/>
                        </a:rPr>
                        <a:t>i</a:t>
                      </a:r>
                      <a:r>
                        <a:rPr lang="en-US" sz="1200" dirty="0">
                          <a:effectLst/>
                        </a:rPr>
                        <a:t>nt</a:t>
                      </a:r>
                      <a:r>
                        <a:rPr lang="en-US" sz="1200" spc="10" dirty="0">
                          <a:effectLst/>
                        </a:rPr>
                        <a:t>e</a:t>
                      </a:r>
                      <a:r>
                        <a:rPr lang="en-US" sz="1200" spc="5" dirty="0">
                          <a:effectLst/>
                        </a:rPr>
                        <a:t>r</a:t>
                      </a:r>
                      <a:r>
                        <a:rPr lang="en-US" sz="1200" spc="-5" dirty="0">
                          <a:effectLst/>
                        </a:rPr>
                        <a:t>vi</a:t>
                      </a:r>
                      <a:r>
                        <a:rPr lang="en-US" sz="1200" spc="10" dirty="0">
                          <a:effectLst/>
                        </a:rPr>
                        <a:t>e</a:t>
                      </a:r>
                      <a:r>
                        <a:rPr lang="en-US" sz="1200" dirty="0">
                          <a:effectLst/>
                        </a:rPr>
                        <a:t>w</a:t>
                      </a:r>
                      <a:r>
                        <a:rPr lang="en-US" sz="1200" spc="-40" dirty="0">
                          <a:effectLst/>
                        </a:rPr>
                        <a:t> </a:t>
                      </a:r>
                      <a:r>
                        <a:rPr lang="en-US" sz="1200" dirty="0">
                          <a:effectLst/>
                        </a:rPr>
                        <a:t>p</a:t>
                      </a:r>
                      <a:r>
                        <a:rPr lang="en-US" sz="1200" spc="10" dirty="0">
                          <a:effectLst/>
                        </a:rPr>
                        <a:t>e</a:t>
                      </a:r>
                      <a:r>
                        <a:rPr lang="en-US" sz="1200" dirty="0">
                          <a:effectLst/>
                        </a:rPr>
                        <a:t>o</a:t>
                      </a:r>
                      <a:r>
                        <a:rPr lang="en-US" sz="1200" spc="10" dirty="0">
                          <a:effectLst/>
                        </a:rPr>
                        <a:t>p</a:t>
                      </a:r>
                      <a:r>
                        <a:rPr lang="en-US" sz="1200" spc="-5" dirty="0">
                          <a:effectLst/>
                        </a:rPr>
                        <a:t>l</a:t>
                      </a:r>
                      <a:r>
                        <a:rPr lang="en-US" sz="1200" dirty="0">
                          <a:effectLst/>
                        </a:rPr>
                        <a:t>e</a:t>
                      </a:r>
                      <a:r>
                        <a:rPr lang="en-US" sz="1200" spc="10" dirty="0">
                          <a:effectLst/>
                        </a:rPr>
                        <a:t> </a:t>
                      </a:r>
                      <a:r>
                        <a:rPr lang="en-US" sz="1200" dirty="0">
                          <a:effectLst/>
                        </a:rPr>
                        <a:t>who</a:t>
                      </a:r>
                      <a:r>
                        <a:rPr lang="en-US" sz="1200" spc="-10" dirty="0">
                          <a:effectLst/>
                        </a:rPr>
                        <a:t> </a:t>
                      </a:r>
                      <a:r>
                        <a:rPr lang="en-US" sz="1200" dirty="0">
                          <a:effectLst/>
                        </a:rPr>
                        <a:t>we</a:t>
                      </a:r>
                      <a:r>
                        <a:rPr lang="en-US" sz="1200" spc="5" dirty="0">
                          <a:effectLst/>
                        </a:rPr>
                        <a:t>r</a:t>
                      </a:r>
                      <a:r>
                        <a:rPr lang="en-US" sz="1200" dirty="0">
                          <a:effectLst/>
                        </a:rPr>
                        <a:t>e</a:t>
                      </a:r>
                      <a:r>
                        <a:rPr lang="en-US" sz="1200" spc="-25" dirty="0">
                          <a:effectLst/>
                        </a:rPr>
                        <a:t> </a:t>
                      </a:r>
                      <a:r>
                        <a:rPr lang="en-US" sz="1200" spc="-5" dirty="0">
                          <a:effectLst/>
                        </a:rPr>
                        <a:t>i</a:t>
                      </a:r>
                      <a:r>
                        <a:rPr lang="en-US" sz="1200" spc="20" dirty="0">
                          <a:effectLst/>
                        </a:rPr>
                        <a:t>m</a:t>
                      </a:r>
                      <a:r>
                        <a:rPr lang="en-US" sz="1200" dirty="0">
                          <a:effectLst/>
                        </a:rPr>
                        <a:t>pa</a:t>
                      </a:r>
                      <a:r>
                        <a:rPr lang="en-US" sz="1200" spc="5" dirty="0">
                          <a:effectLst/>
                        </a:rPr>
                        <a:t>c</a:t>
                      </a:r>
                      <a:r>
                        <a:rPr lang="en-US" sz="1200" dirty="0">
                          <a:effectLst/>
                        </a:rPr>
                        <a:t>ted</a:t>
                      </a:r>
                      <a:r>
                        <a:rPr lang="en-US" sz="1200" spc="-45" dirty="0">
                          <a:effectLst/>
                        </a:rPr>
                        <a:t> </a:t>
                      </a:r>
                      <a:r>
                        <a:rPr lang="en-US" sz="1200" spc="20" dirty="0">
                          <a:effectLst/>
                        </a:rPr>
                        <a:t>b</a:t>
                      </a:r>
                      <a:r>
                        <a:rPr lang="en-US" sz="1200" dirty="0">
                          <a:effectLst/>
                        </a:rPr>
                        <a:t>y</a:t>
                      </a:r>
                      <a:r>
                        <a:rPr lang="en-US" sz="1200" spc="-30" dirty="0">
                          <a:effectLst/>
                        </a:rPr>
                        <a:t> </a:t>
                      </a:r>
                      <a:r>
                        <a:rPr lang="en-US" sz="1200" spc="10" dirty="0">
                          <a:effectLst/>
                        </a:rPr>
                        <a:t>t</a:t>
                      </a:r>
                      <a:r>
                        <a:rPr lang="en-US" sz="1200" dirty="0">
                          <a:effectLst/>
                        </a:rPr>
                        <a:t>he</a:t>
                      </a:r>
                      <a:r>
                        <a:rPr lang="en-US" sz="1200" spc="-5" dirty="0">
                          <a:effectLst/>
                        </a:rPr>
                        <a:t> i</a:t>
                      </a:r>
                      <a:r>
                        <a:rPr lang="en-US" sz="1200" spc="5" dirty="0">
                          <a:effectLst/>
                        </a:rPr>
                        <a:t>ss</a:t>
                      </a:r>
                      <a:r>
                        <a:rPr lang="en-US" sz="1200" dirty="0">
                          <a:effectLst/>
                        </a:rPr>
                        <a:t>ue</a:t>
                      </a:r>
                      <a:r>
                        <a:rPr lang="en-US" sz="1200" spc="-30" dirty="0">
                          <a:effectLst/>
                        </a:rPr>
                        <a:t> </a:t>
                      </a:r>
                      <a:r>
                        <a:rPr lang="en-US" sz="1200" spc="10" dirty="0">
                          <a:effectLst/>
                        </a:rPr>
                        <a:t>a</a:t>
                      </a:r>
                      <a:r>
                        <a:rPr lang="en-US" sz="1200" dirty="0">
                          <a:effectLst/>
                        </a:rPr>
                        <a:t>nd</a:t>
                      </a:r>
                      <a:r>
                        <a:rPr lang="en-US" sz="1200" spc="-20" dirty="0">
                          <a:effectLst/>
                        </a:rPr>
                        <a:t> </a:t>
                      </a:r>
                      <a:r>
                        <a:rPr lang="en-US" sz="1200" spc="-5" dirty="0">
                          <a:effectLst/>
                        </a:rPr>
                        <a:t>i</a:t>
                      </a:r>
                      <a:r>
                        <a:rPr lang="en-US" sz="1200" dirty="0">
                          <a:effectLst/>
                        </a:rPr>
                        <a:t>n</a:t>
                      </a:r>
                      <a:r>
                        <a:rPr lang="en-US" sz="1200" spc="5" dirty="0">
                          <a:effectLst/>
                        </a:rPr>
                        <a:t>c</a:t>
                      </a:r>
                      <a:r>
                        <a:rPr lang="en-US" sz="1200" spc="-5" dirty="0">
                          <a:effectLst/>
                        </a:rPr>
                        <a:t>l</a:t>
                      </a:r>
                      <a:r>
                        <a:rPr lang="en-US" sz="1200" spc="10" dirty="0">
                          <a:effectLst/>
                        </a:rPr>
                        <a:t>u</a:t>
                      </a:r>
                      <a:r>
                        <a:rPr lang="en-US" sz="1200" dirty="0">
                          <a:effectLst/>
                        </a:rPr>
                        <a:t>de</a:t>
                      </a:r>
                      <a:r>
                        <a:rPr lang="en-US" sz="1200" spc="-35" dirty="0">
                          <a:effectLst/>
                        </a:rPr>
                        <a:t> </a:t>
                      </a:r>
                      <a:r>
                        <a:rPr lang="en-US" sz="1200" spc="10" dirty="0">
                          <a:effectLst/>
                        </a:rPr>
                        <a:t>t</a:t>
                      </a:r>
                      <a:r>
                        <a:rPr lang="en-US" sz="1200" dirty="0">
                          <a:effectLst/>
                        </a:rPr>
                        <a:t>h</a:t>
                      </a:r>
                      <a:r>
                        <a:rPr lang="en-US" sz="1200" spc="10" dirty="0">
                          <a:effectLst/>
                        </a:rPr>
                        <a:t>e</a:t>
                      </a:r>
                      <a:r>
                        <a:rPr lang="en-US" sz="1200" spc="-5" dirty="0">
                          <a:effectLst/>
                        </a:rPr>
                        <a:t>i</a:t>
                      </a:r>
                      <a:r>
                        <a:rPr lang="en-US" sz="1200" dirty="0">
                          <a:effectLst/>
                        </a:rPr>
                        <a:t>r</a:t>
                      </a:r>
                      <a:r>
                        <a:rPr lang="en-US" sz="1200" spc="-20" dirty="0">
                          <a:effectLst/>
                        </a:rPr>
                        <a:t> </a:t>
                      </a:r>
                      <a:r>
                        <a:rPr lang="en-US" sz="1200" dirty="0">
                          <a:effectLst/>
                        </a:rPr>
                        <a:t>e</a:t>
                      </a:r>
                      <a:r>
                        <a:rPr lang="en-US" sz="1200" spc="5" dirty="0">
                          <a:effectLst/>
                        </a:rPr>
                        <a:t>x</a:t>
                      </a:r>
                      <a:r>
                        <a:rPr lang="en-US" sz="1200" dirty="0">
                          <a:effectLst/>
                        </a:rPr>
                        <a:t>pe</a:t>
                      </a:r>
                      <a:r>
                        <a:rPr lang="en-US" sz="1200" spc="15" dirty="0">
                          <a:effectLst/>
                        </a:rPr>
                        <a:t>r</a:t>
                      </a:r>
                      <a:r>
                        <a:rPr lang="en-US" sz="1200" spc="-5" dirty="0">
                          <a:effectLst/>
                        </a:rPr>
                        <a:t>i</a:t>
                      </a:r>
                      <a:r>
                        <a:rPr lang="en-US" sz="1200" dirty="0">
                          <a:effectLst/>
                        </a:rPr>
                        <a:t>en</a:t>
                      </a:r>
                      <a:r>
                        <a:rPr lang="en-US" sz="1200" spc="5" dirty="0">
                          <a:effectLst/>
                        </a:rPr>
                        <a:t>c</a:t>
                      </a:r>
                      <a:r>
                        <a:rPr lang="en-US" sz="1200" dirty="0">
                          <a:effectLst/>
                        </a:rPr>
                        <a:t>es</a:t>
                      </a:r>
                      <a:r>
                        <a:rPr lang="en-US" sz="1200" spc="-40" dirty="0">
                          <a:effectLst/>
                        </a:rPr>
                        <a:t> </a:t>
                      </a:r>
                      <a:r>
                        <a:rPr lang="en-US" sz="1200" spc="-5" dirty="0">
                          <a:effectLst/>
                        </a:rPr>
                        <a:t>i</a:t>
                      </a:r>
                      <a:r>
                        <a:rPr lang="en-US" sz="1200" dirty="0">
                          <a:effectLst/>
                        </a:rPr>
                        <a:t>n the</a:t>
                      </a:r>
                      <a:r>
                        <a:rPr lang="en-US" sz="1200" spc="-5" dirty="0">
                          <a:effectLst/>
                        </a:rPr>
                        <a:t> </a:t>
                      </a:r>
                      <a:r>
                        <a:rPr lang="en-US" sz="1200" spc="-10" dirty="0">
                          <a:effectLst/>
                        </a:rPr>
                        <a:t>w</a:t>
                      </a:r>
                      <a:r>
                        <a:rPr lang="en-US" sz="1200" spc="15" dirty="0">
                          <a:effectLst/>
                        </a:rPr>
                        <a:t>r</a:t>
                      </a:r>
                      <a:r>
                        <a:rPr lang="en-US" sz="1200" spc="-5" dirty="0">
                          <a:effectLst/>
                        </a:rPr>
                        <a:t>i</a:t>
                      </a:r>
                      <a:r>
                        <a:rPr lang="en-US" sz="1200" dirty="0">
                          <a:effectLst/>
                        </a:rPr>
                        <a:t>t</a:t>
                      </a:r>
                      <a:r>
                        <a:rPr lang="en-US" sz="1200" spc="5" dirty="0">
                          <a:effectLst/>
                        </a:rPr>
                        <a:t>i</a:t>
                      </a:r>
                      <a:r>
                        <a:rPr lang="en-US" sz="1200" dirty="0">
                          <a:effectLst/>
                        </a:rPr>
                        <a:t>ng.</a:t>
                      </a:r>
                    </a:p>
                    <a:p>
                      <a:pPr marL="238125" marR="0">
                        <a:spcBef>
                          <a:spcPts val="0"/>
                        </a:spcBef>
                        <a:spcAft>
                          <a:spcPts val="0"/>
                        </a:spcAft>
                      </a:pPr>
                      <a:r>
                        <a:rPr lang="en-US" sz="1200" spc="-5" dirty="0">
                          <a:effectLst/>
                        </a:rPr>
                        <a:t>S</a:t>
                      </a:r>
                      <a:r>
                        <a:rPr lang="en-US" sz="1200" spc="10" dirty="0">
                          <a:effectLst/>
                        </a:rPr>
                        <a:t>S</a:t>
                      </a:r>
                      <a:r>
                        <a:rPr lang="en-US" sz="1200" dirty="0">
                          <a:effectLst/>
                        </a:rPr>
                        <a:t>06</a:t>
                      </a:r>
                      <a:r>
                        <a:rPr lang="en-US" sz="1200" spc="5" dirty="0">
                          <a:effectLst/>
                        </a:rPr>
                        <a:t>-</a:t>
                      </a:r>
                      <a:r>
                        <a:rPr lang="en-US" sz="1200" spc="10" dirty="0">
                          <a:effectLst/>
                        </a:rPr>
                        <a:t>S</a:t>
                      </a:r>
                      <a:r>
                        <a:rPr lang="en-US" sz="1200" dirty="0">
                          <a:effectLst/>
                        </a:rPr>
                        <a:t>4C5</a:t>
                      </a:r>
                      <a:r>
                        <a:rPr lang="en-US" sz="1200" spc="5" dirty="0">
                          <a:effectLst/>
                        </a:rPr>
                        <a:t>-</a:t>
                      </a:r>
                      <a:r>
                        <a:rPr lang="en-US" sz="1200" spc="10" dirty="0">
                          <a:effectLst/>
                        </a:rPr>
                        <a:t>0</a:t>
                      </a:r>
                      <a:r>
                        <a:rPr lang="en-US" sz="1200" dirty="0">
                          <a:effectLst/>
                        </a:rPr>
                        <a:t>3;</a:t>
                      </a:r>
                      <a:r>
                        <a:rPr lang="en-US" sz="1200" spc="-75" dirty="0">
                          <a:effectLst/>
                        </a:rPr>
                        <a:t> </a:t>
                      </a:r>
                      <a:r>
                        <a:rPr lang="en-US" sz="1200" spc="10" dirty="0">
                          <a:effectLst/>
                        </a:rPr>
                        <a:t>S</a:t>
                      </a:r>
                      <a:r>
                        <a:rPr lang="en-US" sz="1200" spc="-5" dirty="0">
                          <a:effectLst/>
                        </a:rPr>
                        <a:t>S</a:t>
                      </a:r>
                      <a:r>
                        <a:rPr lang="en-US" sz="1200" spc="10" dirty="0">
                          <a:effectLst/>
                        </a:rPr>
                        <a:t>0</a:t>
                      </a:r>
                      <a:r>
                        <a:rPr lang="en-US" sz="1200" dirty="0">
                          <a:effectLst/>
                        </a:rPr>
                        <a:t>7</a:t>
                      </a:r>
                      <a:r>
                        <a:rPr lang="en-US" sz="1200" spc="5" dirty="0">
                          <a:effectLst/>
                        </a:rPr>
                        <a:t>-</a:t>
                      </a:r>
                      <a:r>
                        <a:rPr lang="en-US" sz="1200" spc="-5" dirty="0">
                          <a:effectLst/>
                        </a:rPr>
                        <a:t>S</a:t>
                      </a:r>
                      <a:r>
                        <a:rPr lang="en-US" sz="1200" spc="10" dirty="0">
                          <a:effectLst/>
                        </a:rPr>
                        <a:t>4</a:t>
                      </a:r>
                      <a:r>
                        <a:rPr lang="en-US" sz="1200" spc="15" dirty="0">
                          <a:effectLst/>
                        </a:rPr>
                        <a:t>C</a:t>
                      </a:r>
                      <a:r>
                        <a:rPr lang="en-US" sz="1200" dirty="0">
                          <a:effectLst/>
                        </a:rPr>
                        <a:t>5</a:t>
                      </a:r>
                      <a:r>
                        <a:rPr lang="en-US" sz="1200" spc="5" dirty="0">
                          <a:effectLst/>
                        </a:rPr>
                        <a:t>-</a:t>
                      </a:r>
                      <a:r>
                        <a:rPr lang="en-US" sz="1200" dirty="0">
                          <a:effectLst/>
                        </a:rPr>
                        <a:t>07</a:t>
                      </a:r>
                    </a:p>
                    <a:p>
                      <a:pPr marL="237490" marR="244475" indent="-228600">
                        <a:lnSpc>
                          <a:spcPts val="1140"/>
                        </a:lnSpc>
                        <a:spcBef>
                          <a:spcPts val="100"/>
                        </a:spcBef>
                        <a:spcAft>
                          <a:spcPts val="0"/>
                        </a:spcAft>
                      </a:pPr>
                      <a:r>
                        <a:rPr lang="en-US" sz="1200" dirty="0">
                          <a:effectLst/>
                        </a:rPr>
                        <a:t>•   </a:t>
                      </a:r>
                      <a:r>
                        <a:rPr lang="en-US" sz="1200" spc="40" dirty="0">
                          <a:effectLst/>
                        </a:rPr>
                        <a:t> </a:t>
                      </a:r>
                      <a:r>
                        <a:rPr lang="en-US" sz="1200" spc="-5" dirty="0">
                          <a:effectLst/>
                        </a:rPr>
                        <a:t>S</a:t>
                      </a:r>
                      <a:r>
                        <a:rPr lang="en-US" sz="1200" dirty="0">
                          <a:effectLst/>
                        </a:rPr>
                        <a:t>tu</a:t>
                      </a:r>
                      <a:r>
                        <a:rPr lang="en-US" sz="1200" spc="10" dirty="0">
                          <a:effectLst/>
                        </a:rPr>
                        <a:t>d</a:t>
                      </a:r>
                      <a:r>
                        <a:rPr lang="en-US" sz="1200" dirty="0">
                          <a:effectLst/>
                        </a:rPr>
                        <a:t>ents</a:t>
                      </a:r>
                      <a:r>
                        <a:rPr lang="en-US" sz="1200" spc="-35" dirty="0">
                          <a:effectLst/>
                        </a:rPr>
                        <a:t> </a:t>
                      </a:r>
                      <a:r>
                        <a:rPr lang="en-US" sz="1200" spc="5" dirty="0">
                          <a:effectLst/>
                        </a:rPr>
                        <a:t>r</a:t>
                      </a:r>
                      <a:r>
                        <a:rPr lang="en-US" sz="1200" spc="10" dirty="0">
                          <a:effectLst/>
                        </a:rPr>
                        <a:t>e</a:t>
                      </a:r>
                      <a:r>
                        <a:rPr lang="en-US" sz="1200" dirty="0">
                          <a:effectLst/>
                        </a:rPr>
                        <a:t>ad</a:t>
                      </a:r>
                      <a:r>
                        <a:rPr lang="en-US" sz="1200" spc="-25" dirty="0">
                          <a:effectLst/>
                        </a:rPr>
                        <a:t> </a:t>
                      </a:r>
                      <a:r>
                        <a:rPr lang="en-US" sz="1200" spc="10" dirty="0">
                          <a:effectLst/>
                        </a:rPr>
                        <a:t>a</a:t>
                      </a:r>
                      <a:r>
                        <a:rPr lang="en-US" sz="1200" dirty="0">
                          <a:effectLst/>
                        </a:rPr>
                        <a:t>bo</a:t>
                      </a:r>
                      <a:r>
                        <a:rPr lang="en-US" sz="1200" spc="10" dirty="0">
                          <a:effectLst/>
                        </a:rPr>
                        <a:t>u</a:t>
                      </a:r>
                      <a:r>
                        <a:rPr lang="en-US" sz="1200" dirty="0">
                          <a:effectLst/>
                        </a:rPr>
                        <a:t>t</a:t>
                      </a:r>
                      <a:r>
                        <a:rPr lang="en-US" sz="1200" spc="-30" dirty="0">
                          <a:effectLst/>
                        </a:rPr>
                        <a:t> </a:t>
                      </a:r>
                      <a:r>
                        <a:rPr lang="en-US" sz="1200" dirty="0">
                          <a:effectLst/>
                        </a:rPr>
                        <a:t>g</a:t>
                      </a:r>
                      <a:r>
                        <a:rPr lang="en-US" sz="1200" spc="10" dirty="0">
                          <a:effectLst/>
                        </a:rPr>
                        <a:t>o</a:t>
                      </a:r>
                      <a:r>
                        <a:rPr lang="en-US" sz="1200" spc="5" dirty="0">
                          <a:effectLst/>
                        </a:rPr>
                        <a:t>v</a:t>
                      </a:r>
                      <a:r>
                        <a:rPr lang="en-US" sz="1200" dirty="0">
                          <a:effectLst/>
                        </a:rPr>
                        <a:t>e</a:t>
                      </a:r>
                      <a:r>
                        <a:rPr lang="en-US" sz="1200" spc="5" dirty="0">
                          <a:effectLst/>
                        </a:rPr>
                        <a:t>r</a:t>
                      </a:r>
                      <a:r>
                        <a:rPr lang="en-US" sz="1200" dirty="0">
                          <a:effectLst/>
                        </a:rPr>
                        <a:t>n</a:t>
                      </a:r>
                      <a:r>
                        <a:rPr lang="en-US" sz="1200" spc="20" dirty="0">
                          <a:effectLst/>
                        </a:rPr>
                        <a:t>m</a:t>
                      </a:r>
                      <a:r>
                        <a:rPr lang="en-US" sz="1200" dirty="0">
                          <a:effectLst/>
                        </a:rPr>
                        <a:t>ent</a:t>
                      </a:r>
                      <a:r>
                        <a:rPr lang="en-US" sz="1200" spc="-60" dirty="0">
                          <a:effectLst/>
                        </a:rPr>
                        <a:t> </a:t>
                      </a:r>
                      <a:r>
                        <a:rPr lang="en-US" sz="1200" dirty="0">
                          <a:effectLst/>
                        </a:rPr>
                        <a:t>po</a:t>
                      </a:r>
                      <a:r>
                        <a:rPr lang="en-US" sz="1200" spc="5" dirty="0">
                          <a:effectLst/>
                        </a:rPr>
                        <a:t>l</a:t>
                      </a:r>
                      <a:r>
                        <a:rPr lang="en-US" sz="1200" spc="-5" dirty="0">
                          <a:effectLst/>
                        </a:rPr>
                        <a:t>i</a:t>
                      </a:r>
                      <a:r>
                        <a:rPr lang="en-US" sz="1200" spc="5" dirty="0">
                          <a:effectLst/>
                        </a:rPr>
                        <a:t>c</a:t>
                      </a:r>
                      <a:r>
                        <a:rPr lang="en-US" sz="1200" spc="-5" dirty="0">
                          <a:effectLst/>
                        </a:rPr>
                        <a:t>i</a:t>
                      </a:r>
                      <a:r>
                        <a:rPr lang="en-US" sz="1200" dirty="0">
                          <a:effectLst/>
                        </a:rPr>
                        <a:t>es</a:t>
                      </a:r>
                      <a:r>
                        <a:rPr lang="en-US" sz="1200" spc="-30" dirty="0">
                          <a:effectLst/>
                        </a:rPr>
                        <a:t> </a:t>
                      </a:r>
                      <a:r>
                        <a:rPr lang="en-US" sz="1200" spc="10" dirty="0">
                          <a:effectLst/>
                        </a:rPr>
                        <a:t>a</a:t>
                      </a:r>
                      <a:r>
                        <a:rPr lang="en-US" sz="1200" dirty="0">
                          <a:effectLst/>
                        </a:rPr>
                        <a:t>nd</a:t>
                      </a:r>
                      <a:r>
                        <a:rPr lang="en-US" sz="1200" spc="-20" dirty="0">
                          <a:effectLst/>
                        </a:rPr>
                        <a:t> </a:t>
                      </a:r>
                      <a:r>
                        <a:rPr lang="en-US" sz="1200" dirty="0">
                          <a:effectLst/>
                        </a:rPr>
                        <a:t>p</a:t>
                      </a:r>
                      <a:r>
                        <a:rPr lang="en-US" sz="1200" spc="15" dirty="0">
                          <a:effectLst/>
                        </a:rPr>
                        <a:t>r</a:t>
                      </a:r>
                      <a:r>
                        <a:rPr lang="en-US" sz="1200" dirty="0">
                          <a:effectLst/>
                        </a:rPr>
                        <a:t>og</a:t>
                      </a:r>
                      <a:r>
                        <a:rPr lang="en-US" sz="1200" spc="5" dirty="0">
                          <a:effectLst/>
                        </a:rPr>
                        <a:t>r</a:t>
                      </a:r>
                      <a:r>
                        <a:rPr lang="en-US" sz="1200" spc="10" dirty="0">
                          <a:effectLst/>
                        </a:rPr>
                        <a:t>am</a:t>
                      </a:r>
                      <a:r>
                        <a:rPr lang="en-US" sz="1200" dirty="0">
                          <a:effectLst/>
                        </a:rPr>
                        <a:t>s</a:t>
                      </a:r>
                      <a:r>
                        <a:rPr lang="en-US" sz="1200" spc="-35" dirty="0">
                          <a:effectLst/>
                        </a:rPr>
                        <a:t> </a:t>
                      </a:r>
                      <a:r>
                        <a:rPr lang="en-US" sz="1200" dirty="0">
                          <a:effectLst/>
                        </a:rPr>
                        <a:t>dea</a:t>
                      </a:r>
                      <a:r>
                        <a:rPr lang="en-US" sz="1200" spc="-5" dirty="0">
                          <a:effectLst/>
                        </a:rPr>
                        <a:t>l</a:t>
                      </a:r>
                      <a:r>
                        <a:rPr lang="en-US" sz="1200" spc="5" dirty="0">
                          <a:effectLst/>
                        </a:rPr>
                        <a:t>i</a:t>
                      </a:r>
                      <a:r>
                        <a:rPr lang="en-US" sz="1200" dirty="0">
                          <a:effectLst/>
                        </a:rPr>
                        <a:t>ng</a:t>
                      </a:r>
                      <a:r>
                        <a:rPr lang="en-US" sz="1200" spc="-20" dirty="0">
                          <a:effectLst/>
                        </a:rPr>
                        <a:t> </a:t>
                      </a:r>
                      <a:r>
                        <a:rPr lang="en-US" sz="1200" dirty="0">
                          <a:effectLst/>
                        </a:rPr>
                        <a:t>w</a:t>
                      </a:r>
                      <a:r>
                        <a:rPr lang="en-US" sz="1200" spc="-5" dirty="0">
                          <a:effectLst/>
                        </a:rPr>
                        <a:t>i</a:t>
                      </a:r>
                      <a:r>
                        <a:rPr lang="en-US" sz="1200" dirty="0">
                          <a:effectLst/>
                        </a:rPr>
                        <a:t>th</a:t>
                      </a:r>
                      <a:r>
                        <a:rPr lang="en-US" sz="1200" spc="-10" dirty="0">
                          <a:effectLst/>
                        </a:rPr>
                        <a:t> </a:t>
                      </a:r>
                      <a:r>
                        <a:rPr lang="en-US" sz="1200" dirty="0">
                          <a:effectLst/>
                        </a:rPr>
                        <a:t>the</a:t>
                      </a:r>
                      <a:r>
                        <a:rPr lang="en-US" sz="1200" spc="-5" dirty="0">
                          <a:effectLst/>
                        </a:rPr>
                        <a:t> </a:t>
                      </a:r>
                      <a:r>
                        <a:rPr lang="en-US" sz="1200" dirty="0">
                          <a:effectLst/>
                        </a:rPr>
                        <a:t>p</a:t>
                      </a:r>
                      <a:r>
                        <a:rPr lang="en-US" sz="1200" spc="5" dirty="0">
                          <a:effectLst/>
                        </a:rPr>
                        <a:t>r</a:t>
                      </a:r>
                      <a:r>
                        <a:rPr lang="en-US" sz="1200" dirty="0">
                          <a:effectLst/>
                        </a:rPr>
                        <a:t>e</a:t>
                      </a:r>
                      <a:r>
                        <a:rPr lang="en-US" sz="1200" spc="5" dirty="0">
                          <a:effectLst/>
                        </a:rPr>
                        <a:t>s</a:t>
                      </a:r>
                      <a:r>
                        <a:rPr lang="en-US" sz="1200" dirty="0">
                          <a:effectLst/>
                        </a:rPr>
                        <a:t>e</a:t>
                      </a:r>
                      <a:r>
                        <a:rPr lang="en-US" sz="1200" spc="10" dirty="0">
                          <a:effectLst/>
                        </a:rPr>
                        <a:t>n</a:t>
                      </a:r>
                      <a:r>
                        <a:rPr lang="en-US" sz="1200" dirty="0">
                          <a:effectLst/>
                        </a:rPr>
                        <a:t>t</a:t>
                      </a:r>
                      <a:r>
                        <a:rPr lang="en-US" sz="1200" spc="-25" dirty="0">
                          <a:effectLst/>
                        </a:rPr>
                        <a:t> </a:t>
                      </a:r>
                      <a:r>
                        <a:rPr lang="en-US" sz="1200" dirty="0">
                          <a:effectLst/>
                        </a:rPr>
                        <a:t>e</a:t>
                      </a:r>
                      <a:r>
                        <a:rPr lang="en-US" sz="1200" spc="5" dirty="0">
                          <a:effectLst/>
                        </a:rPr>
                        <a:t>c</a:t>
                      </a:r>
                      <a:r>
                        <a:rPr lang="en-US" sz="1200" dirty="0">
                          <a:effectLst/>
                        </a:rPr>
                        <a:t>ono</a:t>
                      </a:r>
                      <a:r>
                        <a:rPr lang="en-US" sz="1200" spc="20" dirty="0">
                          <a:effectLst/>
                        </a:rPr>
                        <a:t>m</a:t>
                      </a:r>
                      <a:r>
                        <a:rPr lang="en-US" sz="1200" spc="-5" dirty="0">
                          <a:effectLst/>
                        </a:rPr>
                        <a:t>i</a:t>
                      </a:r>
                      <a:r>
                        <a:rPr lang="en-US" sz="1200" dirty="0">
                          <a:effectLst/>
                        </a:rPr>
                        <a:t>c</a:t>
                      </a:r>
                      <a:r>
                        <a:rPr lang="en-US" sz="1200" spc="-40" dirty="0">
                          <a:effectLst/>
                        </a:rPr>
                        <a:t> </a:t>
                      </a:r>
                      <a:r>
                        <a:rPr lang="en-US" sz="1200" spc="5" dirty="0">
                          <a:effectLst/>
                        </a:rPr>
                        <a:t>c</a:t>
                      </a:r>
                      <a:r>
                        <a:rPr lang="en-US" sz="1200" dirty="0">
                          <a:effectLst/>
                        </a:rPr>
                        <a:t>ond</a:t>
                      </a:r>
                      <a:r>
                        <a:rPr lang="en-US" sz="1200" spc="-5" dirty="0">
                          <a:effectLst/>
                        </a:rPr>
                        <a:t>i</a:t>
                      </a:r>
                      <a:r>
                        <a:rPr lang="en-US" sz="1200" spc="10" dirty="0">
                          <a:effectLst/>
                        </a:rPr>
                        <a:t>t</a:t>
                      </a:r>
                      <a:r>
                        <a:rPr lang="en-US" sz="1200" spc="-5" dirty="0">
                          <a:effectLst/>
                        </a:rPr>
                        <a:t>i</a:t>
                      </a:r>
                      <a:r>
                        <a:rPr lang="en-US" sz="1200" spc="10" dirty="0">
                          <a:effectLst/>
                        </a:rPr>
                        <a:t>o</a:t>
                      </a:r>
                      <a:r>
                        <a:rPr lang="en-US" sz="1200" dirty="0">
                          <a:effectLst/>
                        </a:rPr>
                        <a:t>n</a:t>
                      </a:r>
                      <a:r>
                        <a:rPr lang="en-US" sz="1200" spc="-45" dirty="0">
                          <a:effectLst/>
                        </a:rPr>
                        <a:t> </a:t>
                      </a:r>
                      <a:r>
                        <a:rPr lang="en-US" sz="1200" dirty="0">
                          <a:effectLst/>
                        </a:rPr>
                        <a:t>a</a:t>
                      </a:r>
                      <a:r>
                        <a:rPr lang="en-US" sz="1200" spc="10" dirty="0">
                          <a:effectLst/>
                        </a:rPr>
                        <a:t>n</a:t>
                      </a:r>
                      <a:r>
                        <a:rPr lang="en-US" sz="1200" dirty="0">
                          <a:effectLst/>
                        </a:rPr>
                        <a:t>d</a:t>
                      </a:r>
                      <a:r>
                        <a:rPr lang="en-US" sz="1200" spc="-20" dirty="0">
                          <a:effectLst/>
                        </a:rPr>
                        <a:t> </a:t>
                      </a:r>
                      <a:r>
                        <a:rPr lang="en-US" sz="1200" spc="-10" dirty="0">
                          <a:effectLst/>
                        </a:rPr>
                        <a:t>w</a:t>
                      </a:r>
                      <a:r>
                        <a:rPr lang="en-US" sz="1200" spc="5" dirty="0">
                          <a:effectLst/>
                        </a:rPr>
                        <a:t>ri</a:t>
                      </a:r>
                      <a:r>
                        <a:rPr lang="en-US" sz="1200" dirty="0">
                          <a:effectLst/>
                        </a:rPr>
                        <a:t>te</a:t>
                      </a:r>
                      <a:r>
                        <a:rPr lang="en-US" sz="1200" spc="-25" dirty="0">
                          <a:effectLst/>
                        </a:rPr>
                        <a:t> </a:t>
                      </a:r>
                      <a:r>
                        <a:rPr lang="en-US" sz="1200" spc="10" dirty="0">
                          <a:effectLst/>
                        </a:rPr>
                        <a:t>a</a:t>
                      </a:r>
                      <a:r>
                        <a:rPr lang="en-US" sz="1200" dirty="0">
                          <a:effectLst/>
                        </a:rPr>
                        <a:t>n</a:t>
                      </a:r>
                      <a:r>
                        <a:rPr lang="en-US" sz="1200" spc="-15" dirty="0">
                          <a:effectLst/>
                        </a:rPr>
                        <a:t> </a:t>
                      </a:r>
                      <a:r>
                        <a:rPr lang="en-US" sz="1200" spc="10" dirty="0">
                          <a:effectLst/>
                        </a:rPr>
                        <a:t>a</a:t>
                      </a:r>
                      <a:r>
                        <a:rPr lang="en-US" sz="1200" dirty="0">
                          <a:effectLst/>
                        </a:rPr>
                        <a:t>n</a:t>
                      </a:r>
                      <a:r>
                        <a:rPr lang="en-US" sz="1200" spc="10" dirty="0">
                          <a:effectLst/>
                        </a:rPr>
                        <a:t>a</a:t>
                      </a:r>
                      <a:r>
                        <a:rPr lang="en-US" sz="1200" spc="5" dirty="0">
                          <a:effectLst/>
                        </a:rPr>
                        <a:t>l</a:t>
                      </a:r>
                      <a:r>
                        <a:rPr lang="en-US" sz="1200" spc="-20" dirty="0">
                          <a:effectLst/>
                        </a:rPr>
                        <a:t>y</a:t>
                      </a:r>
                      <a:r>
                        <a:rPr lang="en-US" sz="1200" spc="5" dirty="0">
                          <a:effectLst/>
                        </a:rPr>
                        <a:t>s</a:t>
                      </a:r>
                      <a:r>
                        <a:rPr lang="en-US" sz="1200" spc="-5" dirty="0">
                          <a:effectLst/>
                        </a:rPr>
                        <a:t>i</a:t>
                      </a:r>
                      <a:r>
                        <a:rPr lang="en-US" sz="1200" dirty="0">
                          <a:effectLst/>
                        </a:rPr>
                        <a:t>s</a:t>
                      </a:r>
                      <a:r>
                        <a:rPr lang="en-US" sz="1200" spc="-20" dirty="0">
                          <a:effectLst/>
                        </a:rPr>
                        <a:t> </a:t>
                      </a:r>
                      <a:r>
                        <a:rPr lang="en-US" sz="1200" dirty="0">
                          <a:effectLst/>
                        </a:rPr>
                        <a:t>of the</a:t>
                      </a:r>
                      <a:r>
                        <a:rPr lang="en-US" sz="1200" spc="-20" dirty="0">
                          <a:effectLst/>
                        </a:rPr>
                        <a:t> </a:t>
                      </a:r>
                      <a:r>
                        <a:rPr lang="en-US" sz="1200" spc="-5" dirty="0">
                          <a:effectLst/>
                        </a:rPr>
                        <a:t>i</a:t>
                      </a:r>
                      <a:r>
                        <a:rPr lang="en-US" sz="1200" spc="20" dirty="0">
                          <a:effectLst/>
                        </a:rPr>
                        <a:t>m</a:t>
                      </a:r>
                      <a:r>
                        <a:rPr lang="en-US" sz="1200" dirty="0">
                          <a:effectLst/>
                        </a:rPr>
                        <a:t>pa</a:t>
                      </a:r>
                      <a:r>
                        <a:rPr lang="en-US" sz="1200" spc="5" dirty="0">
                          <a:effectLst/>
                        </a:rPr>
                        <a:t>c</a:t>
                      </a:r>
                      <a:r>
                        <a:rPr lang="en-US" sz="1200" dirty="0">
                          <a:effectLst/>
                        </a:rPr>
                        <a:t>t</a:t>
                      </a:r>
                      <a:r>
                        <a:rPr lang="en-US" sz="1200" spc="-35" dirty="0">
                          <a:effectLst/>
                        </a:rPr>
                        <a:t> </a:t>
                      </a:r>
                      <a:r>
                        <a:rPr lang="en-US" sz="1200" dirty="0">
                          <a:effectLst/>
                        </a:rPr>
                        <a:t>of tho</a:t>
                      </a:r>
                      <a:r>
                        <a:rPr lang="en-US" sz="1200" spc="5" dirty="0">
                          <a:effectLst/>
                        </a:rPr>
                        <a:t>s</a:t>
                      </a:r>
                      <a:r>
                        <a:rPr lang="en-US" sz="1200" dirty="0">
                          <a:effectLst/>
                        </a:rPr>
                        <a:t>e</a:t>
                      </a:r>
                      <a:r>
                        <a:rPr lang="en-US" sz="1200" spc="-30" dirty="0">
                          <a:effectLst/>
                        </a:rPr>
                        <a:t> </a:t>
                      </a:r>
                      <a:r>
                        <a:rPr lang="en-US" sz="1200" spc="10" dirty="0">
                          <a:effectLst/>
                        </a:rPr>
                        <a:t>p</a:t>
                      </a:r>
                      <a:r>
                        <a:rPr lang="en-US" sz="1200" dirty="0">
                          <a:effectLst/>
                        </a:rPr>
                        <a:t>o</a:t>
                      </a:r>
                      <a:r>
                        <a:rPr lang="en-US" sz="1200" spc="5" dirty="0">
                          <a:effectLst/>
                        </a:rPr>
                        <a:t>l</a:t>
                      </a:r>
                      <a:r>
                        <a:rPr lang="en-US" sz="1200" spc="-5" dirty="0">
                          <a:effectLst/>
                        </a:rPr>
                        <a:t>i</a:t>
                      </a:r>
                      <a:r>
                        <a:rPr lang="en-US" sz="1200" spc="5" dirty="0">
                          <a:effectLst/>
                        </a:rPr>
                        <a:t>c</a:t>
                      </a:r>
                      <a:r>
                        <a:rPr lang="en-US" sz="1200" spc="-5" dirty="0">
                          <a:effectLst/>
                        </a:rPr>
                        <a:t>i</a:t>
                      </a:r>
                      <a:r>
                        <a:rPr lang="en-US" sz="1200" dirty="0">
                          <a:effectLst/>
                        </a:rPr>
                        <a:t>es</a:t>
                      </a:r>
                      <a:r>
                        <a:rPr lang="en-US" sz="1200" spc="-30" dirty="0">
                          <a:effectLst/>
                        </a:rPr>
                        <a:t> </a:t>
                      </a:r>
                      <a:r>
                        <a:rPr lang="en-US" sz="1200" spc="10" dirty="0">
                          <a:effectLst/>
                        </a:rPr>
                        <a:t>a</a:t>
                      </a:r>
                      <a:r>
                        <a:rPr lang="en-US" sz="1200" dirty="0">
                          <a:effectLst/>
                        </a:rPr>
                        <a:t>nd</a:t>
                      </a:r>
                      <a:r>
                        <a:rPr lang="en-US" sz="1200" spc="-5" dirty="0">
                          <a:effectLst/>
                        </a:rPr>
                        <a:t> </a:t>
                      </a:r>
                      <a:r>
                        <a:rPr lang="en-US" sz="1200" dirty="0">
                          <a:effectLst/>
                        </a:rPr>
                        <a:t>p</a:t>
                      </a:r>
                      <a:r>
                        <a:rPr lang="en-US" sz="1200" spc="5" dirty="0">
                          <a:effectLst/>
                        </a:rPr>
                        <a:t>r</a:t>
                      </a:r>
                      <a:r>
                        <a:rPr lang="en-US" sz="1200" dirty="0">
                          <a:effectLst/>
                        </a:rPr>
                        <a:t>og</a:t>
                      </a:r>
                      <a:r>
                        <a:rPr lang="en-US" sz="1200" spc="5" dirty="0">
                          <a:effectLst/>
                        </a:rPr>
                        <a:t>r</a:t>
                      </a:r>
                      <a:r>
                        <a:rPr lang="en-US" sz="1200" dirty="0">
                          <a:effectLst/>
                        </a:rPr>
                        <a:t>a</a:t>
                      </a:r>
                      <a:r>
                        <a:rPr lang="en-US" sz="1200" spc="20" dirty="0">
                          <a:effectLst/>
                        </a:rPr>
                        <a:t>m</a:t>
                      </a:r>
                      <a:r>
                        <a:rPr lang="en-US" sz="1200" dirty="0">
                          <a:effectLst/>
                        </a:rPr>
                        <a:t>s</a:t>
                      </a:r>
                      <a:r>
                        <a:rPr lang="en-US" sz="1200" spc="-35" dirty="0">
                          <a:effectLst/>
                        </a:rPr>
                        <a:t> </a:t>
                      </a:r>
                      <a:r>
                        <a:rPr lang="en-US" sz="1200" dirty="0">
                          <a:effectLst/>
                        </a:rPr>
                        <a:t>on</a:t>
                      </a:r>
                      <a:r>
                        <a:rPr lang="en-US" sz="1200" spc="-5" dirty="0">
                          <a:effectLst/>
                        </a:rPr>
                        <a:t> </a:t>
                      </a:r>
                      <a:r>
                        <a:rPr lang="en-US" sz="1200" dirty="0">
                          <a:effectLst/>
                        </a:rPr>
                        <a:t>the</a:t>
                      </a:r>
                      <a:r>
                        <a:rPr lang="en-US" sz="1200" spc="-20" dirty="0">
                          <a:effectLst/>
                        </a:rPr>
                        <a:t> </a:t>
                      </a:r>
                      <a:r>
                        <a:rPr lang="en-US" sz="1200" dirty="0">
                          <a:effectLst/>
                        </a:rPr>
                        <a:t>e</a:t>
                      </a:r>
                      <a:r>
                        <a:rPr lang="en-US" sz="1200" spc="5" dirty="0">
                          <a:effectLst/>
                        </a:rPr>
                        <a:t>c</a:t>
                      </a:r>
                      <a:r>
                        <a:rPr lang="en-US" sz="1200" spc="10" dirty="0">
                          <a:effectLst/>
                        </a:rPr>
                        <a:t>o</a:t>
                      </a:r>
                      <a:r>
                        <a:rPr lang="en-US" sz="1200" dirty="0">
                          <a:effectLst/>
                        </a:rPr>
                        <a:t>no</a:t>
                      </a:r>
                      <a:r>
                        <a:rPr lang="en-US" sz="1200" spc="20" dirty="0">
                          <a:effectLst/>
                        </a:rPr>
                        <a:t>m</a:t>
                      </a:r>
                      <a:r>
                        <a:rPr lang="en-US" sz="1200" spc="-5" dirty="0">
                          <a:effectLst/>
                        </a:rPr>
                        <a:t>i</a:t>
                      </a:r>
                      <a:r>
                        <a:rPr lang="en-US" sz="1200" dirty="0">
                          <a:effectLst/>
                        </a:rPr>
                        <a:t>c</a:t>
                      </a:r>
                      <a:r>
                        <a:rPr lang="en-US" sz="1200" spc="-40" dirty="0">
                          <a:effectLst/>
                        </a:rPr>
                        <a:t> </a:t>
                      </a:r>
                      <a:r>
                        <a:rPr lang="en-US" sz="1200" spc="5" dirty="0">
                          <a:effectLst/>
                        </a:rPr>
                        <a:t>r</a:t>
                      </a:r>
                      <a:r>
                        <a:rPr lang="en-US" sz="1200" dirty="0">
                          <a:effectLst/>
                        </a:rPr>
                        <a:t>e</a:t>
                      </a:r>
                      <a:r>
                        <a:rPr lang="en-US" sz="1200" spc="5" dirty="0">
                          <a:effectLst/>
                        </a:rPr>
                        <a:t>c</a:t>
                      </a:r>
                      <a:r>
                        <a:rPr lang="en-US" sz="1200" dirty="0">
                          <a:effectLst/>
                        </a:rPr>
                        <a:t>o</a:t>
                      </a:r>
                      <a:r>
                        <a:rPr lang="en-US" sz="1200" spc="-5" dirty="0">
                          <a:effectLst/>
                        </a:rPr>
                        <a:t>v</a:t>
                      </a:r>
                      <a:r>
                        <a:rPr lang="en-US" sz="1200" dirty="0">
                          <a:effectLst/>
                        </a:rPr>
                        <a:t>e</a:t>
                      </a:r>
                      <a:r>
                        <a:rPr lang="en-US" sz="1200" spc="15" dirty="0">
                          <a:effectLst/>
                        </a:rPr>
                        <a:t>r</a:t>
                      </a:r>
                      <a:r>
                        <a:rPr lang="en-US" sz="1200" spc="-20" dirty="0">
                          <a:effectLst/>
                        </a:rPr>
                        <a:t>y</a:t>
                      </a:r>
                      <a:r>
                        <a:rPr lang="en-US" sz="1200" dirty="0">
                          <a:effectLst/>
                        </a:rPr>
                        <a:t>.</a:t>
                      </a:r>
                    </a:p>
                    <a:p>
                      <a:pPr marL="238125" marR="0">
                        <a:lnSpc>
                          <a:spcPts val="1135"/>
                        </a:lnSpc>
                        <a:spcBef>
                          <a:spcPts val="0"/>
                        </a:spcBef>
                        <a:spcAft>
                          <a:spcPts val="0"/>
                        </a:spcAft>
                      </a:pPr>
                      <a:r>
                        <a:rPr lang="en-US" sz="1200" spc="-5" dirty="0">
                          <a:effectLst/>
                        </a:rPr>
                        <a:t>S</a:t>
                      </a:r>
                      <a:r>
                        <a:rPr lang="en-US" sz="1200" spc="10" dirty="0">
                          <a:effectLst/>
                        </a:rPr>
                        <a:t>S</a:t>
                      </a:r>
                      <a:r>
                        <a:rPr lang="en-US" sz="1200" dirty="0">
                          <a:effectLst/>
                        </a:rPr>
                        <a:t>08</a:t>
                      </a:r>
                      <a:r>
                        <a:rPr lang="en-US" sz="1200" spc="5" dirty="0">
                          <a:effectLst/>
                        </a:rPr>
                        <a:t>-</a:t>
                      </a:r>
                      <a:r>
                        <a:rPr lang="en-US" sz="1200" spc="10" dirty="0">
                          <a:effectLst/>
                        </a:rPr>
                        <a:t>S</a:t>
                      </a:r>
                      <a:r>
                        <a:rPr lang="en-US" sz="1200" dirty="0">
                          <a:effectLst/>
                        </a:rPr>
                        <a:t>5C3</a:t>
                      </a:r>
                      <a:r>
                        <a:rPr lang="en-US" sz="1200" spc="5" dirty="0">
                          <a:effectLst/>
                        </a:rPr>
                        <a:t>-</a:t>
                      </a:r>
                      <a:r>
                        <a:rPr lang="en-US" sz="1200" spc="10" dirty="0">
                          <a:effectLst/>
                        </a:rPr>
                        <a:t>03</a:t>
                      </a:r>
                      <a:endParaRPr lang="en-US" sz="1200" dirty="0">
                        <a:effectLst/>
                        <a:latin typeface="Times New Roman"/>
                        <a:ea typeface="Times New Roman"/>
                      </a:endParaRPr>
                    </a:p>
                  </a:txBody>
                  <a:tcPr marL="0" marR="0" marT="0" marB="0"/>
                </a:tc>
              </a:tr>
              <a:tr h="1506675">
                <a:tc>
                  <a:txBody>
                    <a:bodyPr/>
                    <a:lstStyle/>
                    <a:p>
                      <a:pPr marL="6985" marR="128270">
                        <a:lnSpc>
                          <a:spcPct val="99000"/>
                        </a:lnSpc>
                        <a:spcBef>
                          <a:spcPts val="140"/>
                        </a:spcBef>
                        <a:spcAft>
                          <a:spcPts val="0"/>
                        </a:spcAft>
                      </a:pPr>
                      <a:r>
                        <a:rPr lang="en-US" sz="1200" dirty="0">
                          <a:effectLst/>
                        </a:rPr>
                        <a:t>6</a:t>
                      </a:r>
                      <a:r>
                        <a:rPr lang="en-US" sz="1200" spc="5" dirty="0">
                          <a:effectLst/>
                        </a:rPr>
                        <a:t>-</a:t>
                      </a:r>
                      <a:r>
                        <a:rPr lang="en-US" sz="1200" dirty="0">
                          <a:effectLst/>
                        </a:rPr>
                        <a:t>8</a:t>
                      </a:r>
                      <a:r>
                        <a:rPr lang="en-US" sz="1200" spc="-25" dirty="0">
                          <a:effectLst/>
                        </a:rPr>
                        <a:t>.</a:t>
                      </a:r>
                      <a:r>
                        <a:rPr lang="en-US" sz="1200" spc="45" dirty="0">
                          <a:effectLst/>
                        </a:rPr>
                        <a:t>W</a:t>
                      </a:r>
                      <a:r>
                        <a:rPr lang="en-US" sz="1200" dirty="0">
                          <a:effectLst/>
                        </a:rPr>
                        <a:t>H</a:t>
                      </a:r>
                      <a:r>
                        <a:rPr lang="en-US" sz="1200" spc="-5" dirty="0">
                          <a:effectLst/>
                        </a:rPr>
                        <a:t>S</a:t>
                      </a:r>
                      <a:r>
                        <a:rPr lang="en-US" sz="1200" spc="15" dirty="0">
                          <a:effectLst/>
                        </a:rPr>
                        <a:t>T</a:t>
                      </a:r>
                      <a:r>
                        <a:rPr lang="en-US" sz="1200" dirty="0">
                          <a:effectLst/>
                        </a:rPr>
                        <a:t>.6.</a:t>
                      </a:r>
                      <a:r>
                        <a:rPr lang="en-US" sz="1200" spc="-65" dirty="0">
                          <a:effectLst/>
                        </a:rPr>
                        <a:t> </a:t>
                      </a:r>
                      <a:r>
                        <a:rPr lang="en-US" sz="1200" b="1" u="sng" dirty="0">
                          <a:solidFill>
                            <a:srgbClr val="FF00FF"/>
                          </a:solidFill>
                          <a:effectLst/>
                        </a:rPr>
                        <a:t>U</a:t>
                      </a:r>
                      <a:r>
                        <a:rPr lang="en-US" sz="1200" b="1" u="sng" spc="5" dirty="0">
                          <a:solidFill>
                            <a:srgbClr val="FF00FF"/>
                          </a:solidFill>
                          <a:effectLst/>
                        </a:rPr>
                        <a:t>s</a:t>
                      </a:r>
                      <a:r>
                        <a:rPr lang="en-US" sz="1200" b="1" u="sng" dirty="0">
                          <a:solidFill>
                            <a:srgbClr val="FF00FF"/>
                          </a:solidFill>
                          <a:effectLst/>
                        </a:rPr>
                        <a:t>e</a:t>
                      </a:r>
                      <a:r>
                        <a:rPr lang="en-US" sz="1200" b="1" u="sng" spc="-25" dirty="0">
                          <a:solidFill>
                            <a:srgbClr val="FF00FF"/>
                          </a:solidFill>
                          <a:effectLst/>
                        </a:rPr>
                        <a:t> </a:t>
                      </a:r>
                      <a:r>
                        <a:rPr lang="en-US" sz="1200" b="1" u="sng" dirty="0">
                          <a:solidFill>
                            <a:srgbClr val="FF00FF"/>
                          </a:solidFill>
                          <a:effectLst/>
                        </a:rPr>
                        <a:t>te</a:t>
                      </a:r>
                      <a:r>
                        <a:rPr lang="en-US" sz="1200" b="1" u="sng" spc="5" dirty="0">
                          <a:solidFill>
                            <a:srgbClr val="FF00FF"/>
                          </a:solidFill>
                          <a:effectLst/>
                        </a:rPr>
                        <a:t>c</a:t>
                      </a:r>
                      <a:r>
                        <a:rPr lang="en-US" sz="1200" b="1" u="sng" dirty="0">
                          <a:solidFill>
                            <a:srgbClr val="FF00FF"/>
                          </a:solidFill>
                          <a:effectLst/>
                        </a:rPr>
                        <a:t>hn</a:t>
                      </a:r>
                      <a:r>
                        <a:rPr lang="en-US" sz="1200" b="1" u="sng" spc="10" dirty="0">
                          <a:solidFill>
                            <a:srgbClr val="FF00FF"/>
                          </a:solidFill>
                          <a:effectLst/>
                        </a:rPr>
                        <a:t>o</a:t>
                      </a:r>
                      <a:r>
                        <a:rPr lang="en-US" sz="1200" b="1" u="sng" spc="-5" dirty="0">
                          <a:solidFill>
                            <a:srgbClr val="FF00FF"/>
                          </a:solidFill>
                          <a:effectLst/>
                        </a:rPr>
                        <a:t>l</a:t>
                      </a:r>
                      <a:r>
                        <a:rPr lang="en-US" sz="1200" b="1" u="sng" spc="10" dirty="0">
                          <a:solidFill>
                            <a:srgbClr val="FF00FF"/>
                          </a:solidFill>
                          <a:effectLst/>
                        </a:rPr>
                        <a:t>og</a:t>
                      </a:r>
                      <a:r>
                        <a:rPr lang="en-US" sz="1200" b="1" u="sng" spc="-20" dirty="0">
                          <a:solidFill>
                            <a:srgbClr val="FF00FF"/>
                          </a:solidFill>
                          <a:effectLst/>
                        </a:rPr>
                        <a:t>y</a:t>
                      </a:r>
                      <a:r>
                        <a:rPr lang="en-US" sz="1200" b="1" u="sng" dirty="0">
                          <a:solidFill>
                            <a:srgbClr val="FF00FF"/>
                          </a:solidFill>
                          <a:effectLst/>
                        </a:rPr>
                        <a:t>,</a:t>
                      </a:r>
                      <a:r>
                        <a:rPr lang="en-US" sz="1200" b="1" u="sng" spc="-40" dirty="0">
                          <a:solidFill>
                            <a:srgbClr val="FF00FF"/>
                          </a:solidFill>
                          <a:effectLst/>
                        </a:rPr>
                        <a:t> </a:t>
                      </a:r>
                      <a:r>
                        <a:rPr lang="en-US" sz="1200" b="1" u="sng" spc="-5" dirty="0">
                          <a:solidFill>
                            <a:srgbClr val="FF00FF"/>
                          </a:solidFill>
                          <a:effectLst/>
                        </a:rPr>
                        <a:t>i</a:t>
                      </a:r>
                      <a:r>
                        <a:rPr lang="en-US" sz="1200" b="1" u="sng" dirty="0">
                          <a:solidFill>
                            <a:srgbClr val="FF00FF"/>
                          </a:solidFill>
                          <a:effectLst/>
                        </a:rPr>
                        <a:t>n</a:t>
                      </a:r>
                      <a:r>
                        <a:rPr lang="en-US" sz="1200" b="1" u="sng" spc="5" dirty="0">
                          <a:solidFill>
                            <a:srgbClr val="FF00FF"/>
                          </a:solidFill>
                          <a:effectLst/>
                        </a:rPr>
                        <a:t>cl</a:t>
                      </a:r>
                      <a:r>
                        <a:rPr lang="en-US" sz="1200" b="1" u="sng" dirty="0">
                          <a:solidFill>
                            <a:srgbClr val="FF00FF"/>
                          </a:solidFill>
                          <a:effectLst/>
                        </a:rPr>
                        <a:t>u</a:t>
                      </a:r>
                      <a:r>
                        <a:rPr lang="en-US" sz="1200" b="1" u="sng" spc="10" dirty="0">
                          <a:solidFill>
                            <a:srgbClr val="FF00FF"/>
                          </a:solidFill>
                          <a:effectLst/>
                        </a:rPr>
                        <a:t>d</a:t>
                      </a:r>
                      <a:r>
                        <a:rPr lang="en-US" sz="1200" b="1" u="sng" spc="-5" dirty="0">
                          <a:solidFill>
                            <a:srgbClr val="FF00FF"/>
                          </a:solidFill>
                          <a:effectLst/>
                        </a:rPr>
                        <a:t>i</a:t>
                      </a:r>
                      <a:r>
                        <a:rPr lang="en-US" sz="1200" b="1" u="sng" dirty="0">
                          <a:solidFill>
                            <a:srgbClr val="FF00FF"/>
                          </a:solidFill>
                          <a:effectLst/>
                        </a:rPr>
                        <a:t>ng</a:t>
                      </a:r>
                      <a:r>
                        <a:rPr lang="en-US" sz="1200" b="1" u="sng" spc="-30" dirty="0">
                          <a:solidFill>
                            <a:srgbClr val="FF00FF"/>
                          </a:solidFill>
                          <a:effectLst/>
                        </a:rPr>
                        <a:t> </a:t>
                      </a:r>
                      <a:r>
                        <a:rPr lang="en-US" sz="1200" b="1" u="sng" dirty="0">
                          <a:solidFill>
                            <a:srgbClr val="FF00FF"/>
                          </a:solidFill>
                          <a:effectLst/>
                        </a:rPr>
                        <a:t>the</a:t>
                      </a:r>
                      <a:r>
                        <a:rPr lang="en-US" sz="1200" b="1" u="sng" spc="-15" dirty="0">
                          <a:solidFill>
                            <a:srgbClr val="FF00FF"/>
                          </a:solidFill>
                          <a:effectLst/>
                        </a:rPr>
                        <a:t> </a:t>
                      </a:r>
                      <a:r>
                        <a:rPr lang="en-US" sz="1200" b="1" u="sng" dirty="0">
                          <a:solidFill>
                            <a:srgbClr val="FF00FF"/>
                          </a:solidFill>
                          <a:effectLst/>
                        </a:rPr>
                        <a:t>Inte</a:t>
                      </a:r>
                      <a:r>
                        <a:rPr lang="en-US" sz="1200" b="1" u="sng" spc="5" dirty="0">
                          <a:solidFill>
                            <a:srgbClr val="FF00FF"/>
                          </a:solidFill>
                          <a:effectLst/>
                        </a:rPr>
                        <a:t>r</a:t>
                      </a:r>
                      <a:r>
                        <a:rPr lang="en-US" sz="1200" b="1" u="sng" dirty="0">
                          <a:solidFill>
                            <a:srgbClr val="FF00FF"/>
                          </a:solidFill>
                          <a:effectLst/>
                        </a:rPr>
                        <a:t>n</a:t>
                      </a:r>
                      <a:r>
                        <a:rPr lang="en-US" sz="1200" b="1" u="sng" spc="10" dirty="0">
                          <a:solidFill>
                            <a:srgbClr val="FF00FF"/>
                          </a:solidFill>
                          <a:effectLst/>
                        </a:rPr>
                        <a:t>e</a:t>
                      </a:r>
                      <a:r>
                        <a:rPr lang="en-US" sz="1200" b="1" u="sng" dirty="0">
                          <a:solidFill>
                            <a:srgbClr val="FF00FF"/>
                          </a:solidFill>
                          <a:effectLst/>
                        </a:rPr>
                        <a:t>t,</a:t>
                      </a:r>
                      <a:r>
                        <a:rPr lang="en-US" sz="1200" b="1" u="sng" spc="-40" dirty="0">
                          <a:solidFill>
                            <a:srgbClr val="FF00FF"/>
                          </a:solidFill>
                          <a:effectLst/>
                        </a:rPr>
                        <a:t> </a:t>
                      </a:r>
                      <a:r>
                        <a:rPr lang="en-US" sz="1200" b="1" u="sng" dirty="0">
                          <a:solidFill>
                            <a:srgbClr val="FF00FF"/>
                          </a:solidFill>
                          <a:effectLst/>
                        </a:rPr>
                        <a:t>to p</a:t>
                      </a:r>
                      <a:r>
                        <a:rPr lang="en-US" sz="1200" b="1" u="sng" spc="5" dirty="0">
                          <a:solidFill>
                            <a:srgbClr val="FF00FF"/>
                          </a:solidFill>
                          <a:effectLst/>
                        </a:rPr>
                        <a:t>r</a:t>
                      </a:r>
                      <a:r>
                        <a:rPr lang="en-US" sz="1200" b="1" u="sng" dirty="0">
                          <a:solidFill>
                            <a:srgbClr val="FF00FF"/>
                          </a:solidFill>
                          <a:effectLst/>
                        </a:rPr>
                        <a:t>o</a:t>
                      </a:r>
                      <a:r>
                        <a:rPr lang="en-US" sz="1200" b="1" u="sng" spc="10" dirty="0">
                          <a:solidFill>
                            <a:srgbClr val="FF00FF"/>
                          </a:solidFill>
                          <a:effectLst/>
                        </a:rPr>
                        <a:t>d</a:t>
                      </a:r>
                      <a:r>
                        <a:rPr lang="en-US" sz="1200" b="1" u="sng" dirty="0">
                          <a:solidFill>
                            <a:srgbClr val="FF00FF"/>
                          </a:solidFill>
                          <a:effectLst/>
                        </a:rPr>
                        <a:t>u</a:t>
                      </a:r>
                      <a:r>
                        <a:rPr lang="en-US" sz="1200" b="1" u="sng" spc="5" dirty="0">
                          <a:solidFill>
                            <a:srgbClr val="FF00FF"/>
                          </a:solidFill>
                          <a:effectLst/>
                        </a:rPr>
                        <a:t>c</a:t>
                      </a:r>
                      <a:r>
                        <a:rPr lang="en-US" sz="1200" b="1" u="sng" dirty="0">
                          <a:solidFill>
                            <a:srgbClr val="FF00FF"/>
                          </a:solidFill>
                          <a:effectLst/>
                        </a:rPr>
                        <a:t>e</a:t>
                      </a:r>
                      <a:r>
                        <a:rPr lang="en-US" sz="1200" b="1" u="sng" spc="-40" dirty="0">
                          <a:solidFill>
                            <a:srgbClr val="FF00FF"/>
                          </a:solidFill>
                          <a:effectLst/>
                        </a:rPr>
                        <a:t> </a:t>
                      </a:r>
                      <a:r>
                        <a:rPr lang="en-US" sz="1200" b="1" u="sng" spc="10" dirty="0">
                          <a:solidFill>
                            <a:srgbClr val="FF00FF"/>
                          </a:solidFill>
                          <a:effectLst/>
                        </a:rPr>
                        <a:t>a</a:t>
                      </a:r>
                      <a:r>
                        <a:rPr lang="en-US" sz="1200" b="1" u="sng" dirty="0">
                          <a:solidFill>
                            <a:srgbClr val="FF00FF"/>
                          </a:solidFill>
                          <a:effectLst/>
                        </a:rPr>
                        <a:t>nd</a:t>
                      </a:r>
                      <a:r>
                        <a:rPr lang="en-US" sz="1200" b="1" u="sng" spc="-20" dirty="0">
                          <a:solidFill>
                            <a:srgbClr val="FF00FF"/>
                          </a:solidFill>
                          <a:effectLst/>
                        </a:rPr>
                        <a:t> </a:t>
                      </a:r>
                      <a:r>
                        <a:rPr lang="en-US" sz="1200" b="1" u="sng" spc="10" dirty="0">
                          <a:solidFill>
                            <a:srgbClr val="FF00FF"/>
                          </a:solidFill>
                          <a:effectLst/>
                        </a:rPr>
                        <a:t>pu</a:t>
                      </a:r>
                      <a:r>
                        <a:rPr lang="en-US" sz="1200" b="1" u="sng" dirty="0">
                          <a:solidFill>
                            <a:srgbClr val="FF00FF"/>
                          </a:solidFill>
                          <a:effectLst/>
                        </a:rPr>
                        <a:t>b</a:t>
                      </a:r>
                      <a:r>
                        <a:rPr lang="en-US" sz="1200" b="1" u="sng" spc="-5" dirty="0">
                          <a:solidFill>
                            <a:srgbClr val="FF00FF"/>
                          </a:solidFill>
                          <a:effectLst/>
                        </a:rPr>
                        <a:t>li</a:t>
                      </a:r>
                      <a:r>
                        <a:rPr lang="en-US" sz="1200" b="1" u="sng" spc="5" dirty="0">
                          <a:solidFill>
                            <a:srgbClr val="FF00FF"/>
                          </a:solidFill>
                          <a:effectLst/>
                        </a:rPr>
                        <a:t>s</a:t>
                      </a:r>
                      <a:r>
                        <a:rPr lang="en-US" sz="1200" b="1" u="sng" dirty="0">
                          <a:solidFill>
                            <a:srgbClr val="FF00FF"/>
                          </a:solidFill>
                          <a:effectLst/>
                        </a:rPr>
                        <a:t>h</a:t>
                      </a:r>
                      <a:r>
                        <a:rPr lang="en-US" sz="1200" b="1" u="sng" spc="-10" dirty="0">
                          <a:solidFill>
                            <a:srgbClr val="FF00FF"/>
                          </a:solidFill>
                          <a:effectLst/>
                        </a:rPr>
                        <a:t> w</a:t>
                      </a:r>
                      <a:r>
                        <a:rPr lang="en-US" sz="1200" b="1" u="sng" spc="5" dirty="0">
                          <a:solidFill>
                            <a:srgbClr val="FF00FF"/>
                          </a:solidFill>
                          <a:effectLst/>
                        </a:rPr>
                        <a:t>r</a:t>
                      </a:r>
                      <a:r>
                        <a:rPr lang="en-US" sz="1200" b="1" u="sng" spc="-5" dirty="0">
                          <a:solidFill>
                            <a:srgbClr val="FF00FF"/>
                          </a:solidFill>
                          <a:effectLst/>
                        </a:rPr>
                        <a:t>i</a:t>
                      </a:r>
                      <a:r>
                        <a:rPr lang="en-US" sz="1200" b="1" u="sng" spc="10" dirty="0">
                          <a:solidFill>
                            <a:srgbClr val="FF00FF"/>
                          </a:solidFill>
                          <a:effectLst/>
                        </a:rPr>
                        <a:t>t</a:t>
                      </a:r>
                      <a:r>
                        <a:rPr lang="en-US" sz="1200" b="1" u="sng" spc="-5" dirty="0">
                          <a:solidFill>
                            <a:srgbClr val="FF00FF"/>
                          </a:solidFill>
                          <a:effectLst/>
                        </a:rPr>
                        <a:t>i</a:t>
                      </a:r>
                      <a:r>
                        <a:rPr lang="en-US" sz="1200" b="1" u="sng" dirty="0">
                          <a:solidFill>
                            <a:srgbClr val="FF00FF"/>
                          </a:solidFill>
                          <a:effectLst/>
                        </a:rPr>
                        <a:t>ng</a:t>
                      </a:r>
                      <a:r>
                        <a:rPr lang="en-US" sz="1200" b="1" u="sng" spc="-20" dirty="0">
                          <a:solidFill>
                            <a:srgbClr val="FF00FF"/>
                          </a:solidFill>
                          <a:effectLst/>
                        </a:rPr>
                        <a:t> </a:t>
                      </a:r>
                      <a:r>
                        <a:rPr lang="en-US" sz="1200" b="1" u="sng" dirty="0">
                          <a:solidFill>
                            <a:srgbClr val="FF00FF"/>
                          </a:solidFill>
                          <a:effectLst/>
                        </a:rPr>
                        <a:t>a</a:t>
                      </a:r>
                      <a:r>
                        <a:rPr lang="en-US" sz="1200" b="1" u="sng" spc="10" dirty="0">
                          <a:solidFill>
                            <a:srgbClr val="FF00FF"/>
                          </a:solidFill>
                          <a:effectLst/>
                        </a:rPr>
                        <a:t>n</a:t>
                      </a:r>
                      <a:r>
                        <a:rPr lang="en-US" sz="1200" b="1" u="sng" dirty="0">
                          <a:solidFill>
                            <a:srgbClr val="FF00FF"/>
                          </a:solidFill>
                          <a:effectLst/>
                        </a:rPr>
                        <a:t>d</a:t>
                      </a:r>
                      <a:r>
                        <a:rPr lang="en-US" sz="1200" b="1" u="sng" spc="-20" dirty="0">
                          <a:solidFill>
                            <a:srgbClr val="FF00FF"/>
                          </a:solidFill>
                          <a:effectLst/>
                        </a:rPr>
                        <a:t> </a:t>
                      </a:r>
                      <a:r>
                        <a:rPr lang="en-US" sz="1200" b="1" u="sng" dirty="0">
                          <a:solidFill>
                            <a:srgbClr val="FF00FF"/>
                          </a:solidFill>
                          <a:effectLst/>
                        </a:rPr>
                        <a:t>p</a:t>
                      </a:r>
                      <a:r>
                        <a:rPr lang="en-US" sz="1200" b="1" u="sng" spc="5" dirty="0">
                          <a:solidFill>
                            <a:srgbClr val="FF00FF"/>
                          </a:solidFill>
                          <a:effectLst/>
                        </a:rPr>
                        <a:t>r</a:t>
                      </a:r>
                      <a:r>
                        <a:rPr lang="en-US" sz="1200" b="1" u="sng" dirty="0">
                          <a:solidFill>
                            <a:srgbClr val="FF00FF"/>
                          </a:solidFill>
                          <a:effectLst/>
                        </a:rPr>
                        <a:t>e</a:t>
                      </a:r>
                      <a:r>
                        <a:rPr lang="en-US" sz="1200" b="1" u="sng" spc="5" dirty="0">
                          <a:solidFill>
                            <a:srgbClr val="FF00FF"/>
                          </a:solidFill>
                          <a:effectLst/>
                        </a:rPr>
                        <a:t>s</a:t>
                      </a:r>
                      <a:r>
                        <a:rPr lang="en-US" sz="1200" b="1" u="sng" dirty="0">
                          <a:solidFill>
                            <a:srgbClr val="FF00FF"/>
                          </a:solidFill>
                          <a:effectLst/>
                        </a:rPr>
                        <a:t>ent</a:t>
                      </a:r>
                      <a:r>
                        <a:rPr lang="en-US" sz="1200" b="1" u="sng" spc="-40" dirty="0">
                          <a:solidFill>
                            <a:srgbClr val="FF00FF"/>
                          </a:solidFill>
                          <a:effectLst/>
                        </a:rPr>
                        <a:t> </a:t>
                      </a:r>
                      <a:r>
                        <a:rPr lang="en-US" sz="1200" b="1" u="sng" spc="10" dirty="0">
                          <a:solidFill>
                            <a:srgbClr val="FF00FF"/>
                          </a:solidFill>
                          <a:effectLst/>
                        </a:rPr>
                        <a:t>t</a:t>
                      </a:r>
                      <a:r>
                        <a:rPr lang="en-US" sz="1200" b="1" u="sng" dirty="0">
                          <a:solidFill>
                            <a:srgbClr val="FF00FF"/>
                          </a:solidFill>
                          <a:effectLst/>
                        </a:rPr>
                        <a:t>he</a:t>
                      </a:r>
                      <a:r>
                        <a:rPr lang="en-US" sz="1200" b="1" u="sng" spc="-20" dirty="0">
                          <a:solidFill>
                            <a:srgbClr val="FF00FF"/>
                          </a:solidFill>
                          <a:effectLst/>
                        </a:rPr>
                        <a:t> </a:t>
                      </a:r>
                      <a:r>
                        <a:rPr lang="en-US" sz="1200" b="1" u="sng" spc="5" dirty="0">
                          <a:solidFill>
                            <a:srgbClr val="FF00FF"/>
                          </a:solidFill>
                          <a:effectLst/>
                        </a:rPr>
                        <a:t>r</a:t>
                      </a:r>
                      <a:r>
                        <a:rPr lang="en-US" sz="1200" b="1" u="sng" spc="10" dirty="0">
                          <a:solidFill>
                            <a:srgbClr val="FF00FF"/>
                          </a:solidFill>
                          <a:effectLst/>
                        </a:rPr>
                        <a:t>e</a:t>
                      </a:r>
                      <a:r>
                        <a:rPr lang="en-US" sz="1200" b="1" u="sng" spc="-5" dirty="0">
                          <a:solidFill>
                            <a:srgbClr val="FF00FF"/>
                          </a:solidFill>
                          <a:effectLst/>
                        </a:rPr>
                        <a:t>l</a:t>
                      </a:r>
                      <a:r>
                        <a:rPr lang="en-US" sz="1200" b="1" u="sng" dirty="0">
                          <a:solidFill>
                            <a:srgbClr val="FF00FF"/>
                          </a:solidFill>
                          <a:effectLst/>
                        </a:rPr>
                        <a:t>a</a:t>
                      </a:r>
                      <a:r>
                        <a:rPr lang="en-US" sz="1200" b="1" u="sng" spc="10" dirty="0">
                          <a:solidFill>
                            <a:srgbClr val="FF00FF"/>
                          </a:solidFill>
                          <a:effectLst/>
                        </a:rPr>
                        <a:t>t</a:t>
                      </a:r>
                      <a:r>
                        <a:rPr lang="en-US" sz="1200" b="1" u="sng" spc="-5" dirty="0">
                          <a:solidFill>
                            <a:srgbClr val="FF00FF"/>
                          </a:solidFill>
                          <a:effectLst/>
                        </a:rPr>
                        <a:t>i</a:t>
                      </a:r>
                      <a:r>
                        <a:rPr lang="en-US" sz="1200" b="1" u="sng" dirty="0">
                          <a:solidFill>
                            <a:srgbClr val="FF00FF"/>
                          </a:solidFill>
                          <a:effectLst/>
                        </a:rPr>
                        <a:t>on</a:t>
                      </a:r>
                      <a:r>
                        <a:rPr lang="en-US" sz="1200" b="1" u="sng" spc="5" dirty="0">
                          <a:solidFill>
                            <a:srgbClr val="FF00FF"/>
                          </a:solidFill>
                          <a:effectLst/>
                        </a:rPr>
                        <a:t>s</a:t>
                      </a:r>
                      <a:r>
                        <a:rPr lang="en-US" sz="1200" b="1" u="sng" spc="10" dirty="0">
                          <a:solidFill>
                            <a:srgbClr val="FF00FF"/>
                          </a:solidFill>
                          <a:effectLst/>
                        </a:rPr>
                        <a:t>h</a:t>
                      </a:r>
                      <a:r>
                        <a:rPr lang="en-US" sz="1200" b="1" u="sng" spc="-5" dirty="0">
                          <a:solidFill>
                            <a:srgbClr val="FF00FF"/>
                          </a:solidFill>
                          <a:effectLst/>
                        </a:rPr>
                        <a:t>i</a:t>
                      </a:r>
                      <a:r>
                        <a:rPr lang="en-US" sz="1200" b="1" u="sng" dirty="0">
                          <a:solidFill>
                            <a:srgbClr val="FF00FF"/>
                          </a:solidFill>
                          <a:effectLst/>
                        </a:rPr>
                        <a:t>ps</a:t>
                      </a:r>
                      <a:r>
                        <a:rPr lang="en-US" sz="1200" b="1" u="sng" spc="-40" dirty="0">
                          <a:solidFill>
                            <a:srgbClr val="FF00FF"/>
                          </a:solidFill>
                          <a:effectLst/>
                        </a:rPr>
                        <a:t> </a:t>
                      </a:r>
                      <a:r>
                        <a:rPr lang="en-US" sz="1200" b="1" u="sng" spc="10" dirty="0">
                          <a:solidFill>
                            <a:srgbClr val="FF00FF"/>
                          </a:solidFill>
                          <a:effectLst/>
                        </a:rPr>
                        <a:t>b</a:t>
                      </a:r>
                      <a:r>
                        <a:rPr lang="en-US" sz="1200" b="1" u="sng" dirty="0">
                          <a:solidFill>
                            <a:srgbClr val="FF00FF"/>
                          </a:solidFill>
                          <a:effectLst/>
                        </a:rPr>
                        <a:t>e</a:t>
                      </a:r>
                      <a:r>
                        <a:rPr lang="en-US" sz="1200" b="1" u="sng" spc="10" dirty="0">
                          <a:solidFill>
                            <a:srgbClr val="FF00FF"/>
                          </a:solidFill>
                          <a:effectLst/>
                        </a:rPr>
                        <a:t>t</a:t>
                      </a:r>
                      <a:r>
                        <a:rPr lang="en-US" sz="1200" b="1" u="sng" spc="-10" dirty="0">
                          <a:solidFill>
                            <a:srgbClr val="FF00FF"/>
                          </a:solidFill>
                          <a:effectLst/>
                        </a:rPr>
                        <a:t>w</a:t>
                      </a:r>
                      <a:r>
                        <a:rPr lang="en-US" sz="1200" b="1" u="sng" dirty="0">
                          <a:solidFill>
                            <a:srgbClr val="FF00FF"/>
                          </a:solidFill>
                          <a:effectLst/>
                        </a:rPr>
                        <a:t>e</a:t>
                      </a:r>
                      <a:r>
                        <a:rPr lang="en-US" sz="1200" b="1" u="sng" spc="10" dirty="0">
                          <a:solidFill>
                            <a:srgbClr val="FF00FF"/>
                          </a:solidFill>
                          <a:effectLst/>
                        </a:rPr>
                        <a:t>e</a:t>
                      </a:r>
                      <a:r>
                        <a:rPr lang="en-US" sz="1200" b="1" u="sng" dirty="0">
                          <a:solidFill>
                            <a:srgbClr val="FF00FF"/>
                          </a:solidFill>
                          <a:effectLst/>
                        </a:rPr>
                        <a:t>n</a:t>
                      </a:r>
                      <a:r>
                        <a:rPr lang="en-US" sz="1200" b="1" u="sng" spc="-45" dirty="0">
                          <a:solidFill>
                            <a:srgbClr val="FF00FF"/>
                          </a:solidFill>
                          <a:effectLst/>
                        </a:rPr>
                        <a:t> </a:t>
                      </a:r>
                      <a:r>
                        <a:rPr lang="en-US" sz="1200" b="1" u="sng" spc="5" dirty="0">
                          <a:solidFill>
                            <a:srgbClr val="FF00FF"/>
                          </a:solidFill>
                          <a:effectLst/>
                        </a:rPr>
                        <a:t>i</a:t>
                      </a:r>
                      <a:r>
                        <a:rPr lang="en-US" sz="1200" b="1" u="sng" dirty="0">
                          <a:solidFill>
                            <a:srgbClr val="FF00FF"/>
                          </a:solidFill>
                          <a:effectLst/>
                        </a:rPr>
                        <a:t>n</a:t>
                      </a:r>
                      <a:r>
                        <a:rPr lang="en-US" sz="1200" b="1" u="sng" spc="10" dirty="0">
                          <a:solidFill>
                            <a:srgbClr val="FF00FF"/>
                          </a:solidFill>
                          <a:effectLst/>
                        </a:rPr>
                        <a:t>f</a:t>
                      </a:r>
                      <a:r>
                        <a:rPr lang="en-US" sz="1200" b="1" u="sng" dirty="0">
                          <a:solidFill>
                            <a:srgbClr val="FF00FF"/>
                          </a:solidFill>
                          <a:effectLst/>
                        </a:rPr>
                        <a:t>o</a:t>
                      </a:r>
                      <a:r>
                        <a:rPr lang="en-US" sz="1200" b="1" u="sng" spc="-10" dirty="0">
                          <a:solidFill>
                            <a:srgbClr val="FF00FF"/>
                          </a:solidFill>
                          <a:effectLst/>
                        </a:rPr>
                        <a:t>r</a:t>
                      </a:r>
                      <a:r>
                        <a:rPr lang="en-US" sz="1200" b="1" u="sng" spc="20" dirty="0">
                          <a:solidFill>
                            <a:srgbClr val="FF00FF"/>
                          </a:solidFill>
                          <a:effectLst/>
                        </a:rPr>
                        <a:t>m</a:t>
                      </a:r>
                      <a:r>
                        <a:rPr lang="en-US" sz="1200" b="1" u="sng" dirty="0">
                          <a:solidFill>
                            <a:srgbClr val="FF00FF"/>
                          </a:solidFill>
                          <a:effectLst/>
                        </a:rPr>
                        <a:t>at</a:t>
                      </a:r>
                      <a:r>
                        <a:rPr lang="en-US" sz="1200" b="1" u="sng" spc="-5" dirty="0">
                          <a:solidFill>
                            <a:srgbClr val="FF00FF"/>
                          </a:solidFill>
                          <a:effectLst/>
                        </a:rPr>
                        <a:t>i</a:t>
                      </a:r>
                      <a:r>
                        <a:rPr lang="en-US" sz="1200" b="1" u="sng" dirty="0">
                          <a:solidFill>
                            <a:srgbClr val="FF00FF"/>
                          </a:solidFill>
                          <a:effectLst/>
                        </a:rPr>
                        <a:t>on</a:t>
                      </a:r>
                      <a:r>
                        <a:rPr lang="en-US" sz="1200" b="1" u="sng" spc="-50" dirty="0">
                          <a:solidFill>
                            <a:srgbClr val="FF00FF"/>
                          </a:solidFill>
                          <a:effectLst/>
                        </a:rPr>
                        <a:t> </a:t>
                      </a:r>
                      <a:r>
                        <a:rPr lang="en-US" sz="1200" b="1" u="sng" dirty="0">
                          <a:solidFill>
                            <a:srgbClr val="FF00FF"/>
                          </a:solidFill>
                          <a:effectLst/>
                        </a:rPr>
                        <a:t>and</a:t>
                      </a:r>
                      <a:r>
                        <a:rPr lang="en-US" sz="1200" b="1" u="sng" spc="-5" dirty="0">
                          <a:solidFill>
                            <a:srgbClr val="FF00FF"/>
                          </a:solidFill>
                          <a:effectLst/>
                        </a:rPr>
                        <a:t> i</a:t>
                      </a:r>
                      <a:r>
                        <a:rPr lang="en-US" sz="1200" b="1" u="sng" dirty="0">
                          <a:solidFill>
                            <a:srgbClr val="FF00FF"/>
                          </a:solidFill>
                          <a:effectLst/>
                        </a:rPr>
                        <a:t>d</a:t>
                      </a:r>
                      <a:r>
                        <a:rPr lang="en-US" sz="1200" b="1" u="sng" spc="10" dirty="0">
                          <a:solidFill>
                            <a:srgbClr val="FF00FF"/>
                          </a:solidFill>
                          <a:effectLst/>
                        </a:rPr>
                        <a:t>e</a:t>
                      </a:r>
                      <a:r>
                        <a:rPr lang="en-US" sz="1200" b="1" u="sng" dirty="0">
                          <a:solidFill>
                            <a:srgbClr val="FF00FF"/>
                          </a:solidFill>
                          <a:effectLst/>
                        </a:rPr>
                        <a:t>as</a:t>
                      </a:r>
                      <a:r>
                        <a:rPr lang="en-US" sz="1200" b="1" u="sng" spc="-20" dirty="0">
                          <a:solidFill>
                            <a:srgbClr val="FF00FF"/>
                          </a:solidFill>
                          <a:effectLst/>
                        </a:rPr>
                        <a:t> </a:t>
                      </a:r>
                      <a:r>
                        <a:rPr lang="en-US" sz="1200" b="1" u="sng" spc="5" dirty="0">
                          <a:solidFill>
                            <a:srgbClr val="FF00FF"/>
                          </a:solidFill>
                          <a:effectLst/>
                        </a:rPr>
                        <a:t>c</a:t>
                      </a:r>
                      <a:r>
                        <a:rPr lang="en-US" sz="1200" b="1" u="sng" spc="-5" dirty="0">
                          <a:solidFill>
                            <a:srgbClr val="FF00FF"/>
                          </a:solidFill>
                          <a:effectLst/>
                        </a:rPr>
                        <a:t>l</a:t>
                      </a:r>
                      <a:r>
                        <a:rPr lang="en-US" sz="1200" b="1" u="sng" dirty="0">
                          <a:solidFill>
                            <a:srgbClr val="FF00FF"/>
                          </a:solidFill>
                          <a:effectLst/>
                        </a:rPr>
                        <a:t>ea</a:t>
                      </a:r>
                      <a:r>
                        <a:rPr lang="en-US" sz="1200" b="1" u="sng" spc="15" dirty="0">
                          <a:solidFill>
                            <a:srgbClr val="FF00FF"/>
                          </a:solidFill>
                          <a:effectLst/>
                        </a:rPr>
                        <a:t>r</a:t>
                      </a:r>
                      <a:r>
                        <a:rPr lang="en-US" sz="1200" b="1" u="sng" spc="5" dirty="0">
                          <a:solidFill>
                            <a:srgbClr val="FF00FF"/>
                          </a:solidFill>
                          <a:effectLst/>
                        </a:rPr>
                        <a:t>l</a:t>
                      </a:r>
                      <a:r>
                        <a:rPr lang="en-US" sz="1200" b="1" u="sng" dirty="0">
                          <a:solidFill>
                            <a:srgbClr val="FF00FF"/>
                          </a:solidFill>
                          <a:effectLst/>
                        </a:rPr>
                        <a:t>y</a:t>
                      </a:r>
                      <a:r>
                        <a:rPr lang="en-US" sz="1200" b="1" u="sng" spc="-40" dirty="0">
                          <a:solidFill>
                            <a:srgbClr val="FF00FF"/>
                          </a:solidFill>
                          <a:effectLst/>
                        </a:rPr>
                        <a:t> </a:t>
                      </a:r>
                      <a:r>
                        <a:rPr lang="en-US" sz="1200" b="1" u="sng" dirty="0">
                          <a:solidFill>
                            <a:srgbClr val="FF00FF"/>
                          </a:solidFill>
                          <a:effectLst/>
                        </a:rPr>
                        <a:t>a</a:t>
                      </a:r>
                      <a:r>
                        <a:rPr lang="en-US" sz="1200" b="1" u="sng" spc="10" dirty="0">
                          <a:solidFill>
                            <a:srgbClr val="FF00FF"/>
                          </a:solidFill>
                          <a:effectLst/>
                        </a:rPr>
                        <a:t>n</a:t>
                      </a:r>
                      <a:r>
                        <a:rPr lang="en-US" sz="1200" b="1" u="sng" dirty="0">
                          <a:solidFill>
                            <a:srgbClr val="FF00FF"/>
                          </a:solidFill>
                          <a:effectLst/>
                        </a:rPr>
                        <a:t>d</a:t>
                      </a:r>
                      <a:r>
                        <a:rPr lang="en-US" sz="1200" b="1" u="sng" spc="-20" dirty="0">
                          <a:solidFill>
                            <a:srgbClr val="FF00FF"/>
                          </a:solidFill>
                          <a:effectLst/>
                        </a:rPr>
                        <a:t> </a:t>
                      </a:r>
                      <a:r>
                        <a:rPr lang="en-US" sz="1200" b="1" u="sng" dirty="0">
                          <a:solidFill>
                            <a:srgbClr val="FF00FF"/>
                          </a:solidFill>
                          <a:effectLst/>
                        </a:rPr>
                        <a:t>e</a:t>
                      </a:r>
                      <a:r>
                        <a:rPr lang="en-US" sz="1200" b="1" u="sng" spc="10" dirty="0">
                          <a:solidFill>
                            <a:srgbClr val="FF00FF"/>
                          </a:solidFill>
                          <a:effectLst/>
                        </a:rPr>
                        <a:t>ff</a:t>
                      </a:r>
                      <a:r>
                        <a:rPr lang="en-US" sz="1200" b="1" u="sng" spc="-5" dirty="0">
                          <a:solidFill>
                            <a:srgbClr val="FF00FF"/>
                          </a:solidFill>
                          <a:effectLst/>
                        </a:rPr>
                        <a:t>i</a:t>
                      </a:r>
                      <a:r>
                        <a:rPr lang="en-US" sz="1200" b="1" u="sng" spc="5" dirty="0">
                          <a:solidFill>
                            <a:srgbClr val="FF00FF"/>
                          </a:solidFill>
                          <a:effectLst/>
                        </a:rPr>
                        <a:t>c</a:t>
                      </a:r>
                      <a:r>
                        <a:rPr lang="en-US" sz="1200" b="1" u="sng" spc="-5" dirty="0">
                          <a:solidFill>
                            <a:srgbClr val="FF00FF"/>
                          </a:solidFill>
                          <a:effectLst/>
                        </a:rPr>
                        <a:t>i</a:t>
                      </a:r>
                      <a:r>
                        <a:rPr lang="en-US" sz="1200" b="1" u="sng" dirty="0">
                          <a:solidFill>
                            <a:srgbClr val="FF00FF"/>
                          </a:solidFill>
                          <a:effectLst/>
                        </a:rPr>
                        <a:t>ent</a:t>
                      </a:r>
                      <a:r>
                        <a:rPr lang="en-US" sz="1200" b="1" u="sng" spc="20" dirty="0">
                          <a:solidFill>
                            <a:srgbClr val="FF00FF"/>
                          </a:solidFill>
                          <a:effectLst/>
                        </a:rPr>
                        <a:t>l</a:t>
                      </a:r>
                      <a:r>
                        <a:rPr lang="en-US" sz="1200" b="1" u="sng" spc="-20" dirty="0">
                          <a:solidFill>
                            <a:srgbClr val="FF00FF"/>
                          </a:solidFill>
                          <a:effectLst/>
                        </a:rPr>
                        <a:t>y</a:t>
                      </a:r>
                      <a:r>
                        <a:rPr lang="en-US" sz="1200" b="1" u="sng" dirty="0">
                          <a:solidFill>
                            <a:srgbClr val="FF00FF"/>
                          </a:solidFill>
                          <a:effectLst/>
                        </a:rPr>
                        <a:t>.</a:t>
                      </a:r>
                      <a:endParaRPr lang="en-US" sz="1200" b="1" u="sng" dirty="0">
                        <a:solidFill>
                          <a:srgbClr val="FF00FF"/>
                        </a:solidFill>
                        <a:effectLst/>
                        <a:latin typeface="Times New Roman"/>
                        <a:ea typeface="Times New Roman"/>
                      </a:endParaRPr>
                    </a:p>
                  </a:txBody>
                  <a:tcPr marL="0" marR="0" marT="0" marB="0"/>
                </a:tc>
                <a:tc>
                  <a:txBody>
                    <a:bodyPr/>
                    <a:lstStyle/>
                    <a:p>
                      <a:pPr marL="8890" marR="495300">
                        <a:spcBef>
                          <a:spcPts val="140"/>
                        </a:spcBef>
                        <a:spcAft>
                          <a:spcPts val="0"/>
                        </a:spcAft>
                      </a:pPr>
                      <a:r>
                        <a:rPr lang="en-US" sz="1800" b="1" u="sng" spc="15" dirty="0">
                          <a:solidFill>
                            <a:srgbClr val="FF00FF"/>
                          </a:solidFill>
                          <a:effectLst/>
                        </a:rPr>
                        <a:t>T</a:t>
                      </a:r>
                      <a:r>
                        <a:rPr lang="en-US" sz="1800" b="1" u="sng" dirty="0">
                          <a:solidFill>
                            <a:srgbClr val="FF00FF"/>
                          </a:solidFill>
                          <a:effectLst/>
                        </a:rPr>
                        <a:t>h</a:t>
                      </a:r>
                      <a:r>
                        <a:rPr lang="en-US" sz="1800" b="1" u="sng" spc="-5" dirty="0">
                          <a:solidFill>
                            <a:srgbClr val="FF00FF"/>
                          </a:solidFill>
                          <a:effectLst/>
                        </a:rPr>
                        <a:t>i</a:t>
                      </a:r>
                      <a:r>
                        <a:rPr lang="en-US" sz="1800" b="1" u="sng" dirty="0">
                          <a:solidFill>
                            <a:srgbClr val="FF00FF"/>
                          </a:solidFill>
                          <a:effectLst/>
                        </a:rPr>
                        <a:t>s</a:t>
                      </a:r>
                      <a:r>
                        <a:rPr lang="en-US" sz="1800" b="1" u="sng" spc="-15" dirty="0">
                          <a:solidFill>
                            <a:srgbClr val="FF00FF"/>
                          </a:solidFill>
                          <a:effectLst/>
                        </a:rPr>
                        <a:t> </a:t>
                      </a:r>
                      <a:r>
                        <a:rPr lang="en-US" sz="1800" b="1" u="sng" spc="5" dirty="0">
                          <a:solidFill>
                            <a:srgbClr val="FF00FF"/>
                          </a:solidFill>
                          <a:effectLst/>
                        </a:rPr>
                        <a:t>s</a:t>
                      </a:r>
                      <a:r>
                        <a:rPr lang="en-US" sz="1800" b="1" u="sng" dirty="0">
                          <a:solidFill>
                            <a:srgbClr val="FF00FF"/>
                          </a:solidFill>
                          <a:effectLst/>
                        </a:rPr>
                        <a:t>tanda</a:t>
                      </a:r>
                      <a:r>
                        <a:rPr lang="en-US" sz="1800" b="1" u="sng" spc="5" dirty="0">
                          <a:solidFill>
                            <a:srgbClr val="FF00FF"/>
                          </a:solidFill>
                          <a:effectLst/>
                        </a:rPr>
                        <a:t>r</a:t>
                      </a:r>
                      <a:r>
                        <a:rPr lang="en-US" sz="1800" b="1" u="sng" dirty="0">
                          <a:solidFill>
                            <a:srgbClr val="FF00FF"/>
                          </a:solidFill>
                          <a:effectLst/>
                        </a:rPr>
                        <a:t>d</a:t>
                      </a:r>
                      <a:r>
                        <a:rPr lang="en-US" sz="1800" b="1" u="sng" spc="-45" dirty="0">
                          <a:solidFill>
                            <a:srgbClr val="FF00FF"/>
                          </a:solidFill>
                          <a:effectLst/>
                        </a:rPr>
                        <a:t> </a:t>
                      </a:r>
                      <a:r>
                        <a:rPr lang="en-US" sz="1800" b="1" u="sng" spc="5" dirty="0">
                          <a:solidFill>
                            <a:srgbClr val="FF00FF"/>
                          </a:solidFill>
                          <a:effectLst/>
                        </a:rPr>
                        <a:t>r</a:t>
                      </a:r>
                      <a:r>
                        <a:rPr lang="en-US" sz="1800" b="1" u="sng" spc="10" dirty="0">
                          <a:solidFill>
                            <a:srgbClr val="FF00FF"/>
                          </a:solidFill>
                          <a:effectLst/>
                        </a:rPr>
                        <a:t>e</a:t>
                      </a:r>
                      <a:r>
                        <a:rPr lang="en-US" sz="1800" b="1" u="sng" dirty="0">
                          <a:solidFill>
                            <a:srgbClr val="FF00FF"/>
                          </a:solidFill>
                          <a:effectLst/>
                        </a:rPr>
                        <a:t>qu</a:t>
                      </a:r>
                      <a:r>
                        <a:rPr lang="en-US" sz="1800" b="1" u="sng" spc="-5" dirty="0">
                          <a:solidFill>
                            <a:srgbClr val="FF00FF"/>
                          </a:solidFill>
                          <a:effectLst/>
                        </a:rPr>
                        <a:t>i</a:t>
                      </a:r>
                      <a:r>
                        <a:rPr lang="en-US" sz="1800" b="1" u="sng" spc="5" dirty="0">
                          <a:solidFill>
                            <a:srgbClr val="FF00FF"/>
                          </a:solidFill>
                          <a:effectLst/>
                        </a:rPr>
                        <a:t>r</a:t>
                      </a:r>
                      <a:r>
                        <a:rPr lang="en-US" sz="1800" b="1" u="sng" dirty="0">
                          <a:solidFill>
                            <a:srgbClr val="FF00FF"/>
                          </a:solidFill>
                          <a:effectLst/>
                        </a:rPr>
                        <a:t>es</a:t>
                      </a:r>
                      <a:r>
                        <a:rPr lang="en-US" sz="1800" b="1" u="sng" spc="-30" dirty="0">
                          <a:solidFill>
                            <a:srgbClr val="FF00FF"/>
                          </a:solidFill>
                          <a:effectLst/>
                        </a:rPr>
                        <a:t> </a:t>
                      </a:r>
                      <a:r>
                        <a:rPr lang="en-US" sz="1800" b="1" u="sng" spc="10" dirty="0">
                          <a:solidFill>
                            <a:srgbClr val="FF00FF"/>
                          </a:solidFill>
                          <a:effectLst/>
                        </a:rPr>
                        <a:t>t</a:t>
                      </a:r>
                      <a:r>
                        <a:rPr lang="en-US" sz="1800" b="1" u="sng" dirty="0">
                          <a:solidFill>
                            <a:srgbClr val="FF00FF"/>
                          </a:solidFill>
                          <a:effectLst/>
                        </a:rPr>
                        <a:t>he</a:t>
                      </a:r>
                      <a:r>
                        <a:rPr lang="en-US" sz="1800" b="1" u="sng" spc="-5" dirty="0">
                          <a:solidFill>
                            <a:srgbClr val="FF00FF"/>
                          </a:solidFill>
                          <a:effectLst/>
                        </a:rPr>
                        <a:t> </a:t>
                      </a:r>
                      <a:r>
                        <a:rPr lang="en-US" sz="1800" b="1" u="sng" dirty="0">
                          <a:solidFill>
                            <a:srgbClr val="FF00FF"/>
                          </a:solidFill>
                          <a:effectLst/>
                        </a:rPr>
                        <a:t>u</a:t>
                      </a:r>
                      <a:r>
                        <a:rPr lang="en-US" sz="1800" b="1" u="sng" spc="5" dirty="0">
                          <a:solidFill>
                            <a:srgbClr val="FF00FF"/>
                          </a:solidFill>
                          <a:effectLst/>
                        </a:rPr>
                        <a:t>s</a:t>
                      </a:r>
                      <a:r>
                        <a:rPr lang="en-US" sz="1800" b="1" u="sng" dirty="0">
                          <a:solidFill>
                            <a:srgbClr val="FF00FF"/>
                          </a:solidFill>
                          <a:effectLst/>
                        </a:rPr>
                        <a:t>e</a:t>
                      </a:r>
                      <a:r>
                        <a:rPr lang="en-US" sz="1800" b="1" u="sng" spc="-20" dirty="0">
                          <a:solidFill>
                            <a:srgbClr val="FF00FF"/>
                          </a:solidFill>
                          <a:effectLst/>
                        </a:rPr>
                        <a:t> </a:t>
                      </a:r>
                      <a:r>
                        <a:rPr lang="en-US" sz="1800" b="1" u="sng" dirty="0">
                          <a:solidFill>
                            <a:srgbClr val="FF00FF"/>
                          </a:solidFill>
                          <a:effectLst/>
                        </a:rPr>
                        <a:t>of te</a:t>
                      </a:r>
                      <a:r>
                        <a:rPr lang="en-US" sz="1800" b="1" u="sng" spc="5" dirty="0">
                          <a:solidFill>
                            <a:srgbClr val="FF00FF"/>
                          </a:solidFill>
                          <a:effectLst/>
                        </a:rPr>
                        <a:t>c</a:t>
                      </a:r>
                      <a:r>
                        <a:rPr lang="en-US" sz="1800" b="1" u="sng" dirty="0">
                          <a:solidFill>
                            <a:srgbClr val="FF00FF"/>
                          </a:solidFill>
                          <a:effectLst/>
                        </a:rPr>
                        <a:t>hn</a:t>
                      </a:r>
                      <a:r>
                        <a:rPr lang="en-US" sz="1800" b="1" u="sng" spc="10" dirty="0">
                          <a:solidFill>
                            <a:srgbClr val="FF00FF"/>
                          </a:solidFill>
                          <a:effectLst/>
                        </a:rPr>
                        <a:t>o</a:t>
                      </a:r>
                      <a:r>
                        <a:rPr lang="en-US" sz="1800" b="1" u="sng" spc="-5" dirty="0">
                          <a:solidFill>
                            <a:srgbClr val="FF00FF"/>
                          </a:solidFill>
                          <a:effectLst/>
                        </a:rPr>
                        <a:t>l</a:t>
                      </a:r>
                      <a:r>
                        <a:rPr lang="en-US" sz="1800" b="1" u="sng" spc="10" dirty="0">
                          <a:solidFill>
                            <a:srgbClr val="FF00FF"/>
                          </a:solidFill>
                          <a:effectLst/>
                        </a:rPr>
                        <a:t>og</a:t>
                      </a:r>
                      <a:r>
                        <a:rPr lang="en-US" sz="1800" b="1" u="sng" dirty="0">
                          <a:solidFill>
                            <a:srgbClr val="FF00FF"/>
                          </a:solidFill>
                          <a:effectLst/>
                        </a:rPr>
                        <a:t>y</a:t>
                      </a:r>
                      <a:r>
                        <a:rPr lang="en-US" sz="1800" b="1" u="sng" spc="-70" dirty="0">
                          <a:solidFill>
                            <a:srgbClr val="FF00FF"/>
                          </a:solidFill>
                          <a:effectLst/>
                        </a:rPr>
                        <a:t> </a:t>
                      </a:r>
                      <a:r>
                        <a:rPr lang="en-US" sz="1800" b="1" u="sng" spc="5" dirty="0">
                          <a:solidFill>
                            <a:srgbClr val="FF00FF"/>
                          </a:solidFill>
                          <a:effectLst/>
                        </a:rPr>
                        <a:t>(</a:t>
                      </a:r>
                      <a:r>
                        <a:rPr lang="en-US" sz="1800" b="1" u="sng" spc="10" dirty="0">
                          <a:solidFill>
                            <a:srgbClr val="FF00FF"/>
                          </a:solidFill>
                          <a:effectLst/>
                        </a:rPr>
                        <a:t>I</a:t>
                      </a:r>
                      <a:r>
                        <a:rPr lang="en-US" sz="1800" b="1" u="sng" dirty="0">
                          <a:solidFill>
                            <a:srgbClr val="FF00FF"/>
                          </a:solidFill>
                          <a:effectLst/>
                        </a:rPr>
                        <a:t>nte</a:t>
                      </a:r>
                      <a:r>
                        <a:rPr lang="en-US" sz="1800" b="1" u="sng" spc="5" dirty="0">
                          <a:solidFill>
                            <a:srgbClr val="FF00FF"/>
                          </a:solidFill>
                          <a:effectLst/>
                        </a:rPr>
                        <a:t>r</a:t>
                      </a:r>
                      <a:r>
                        <a:rPr lang="en-US" sz="1800" b="1" u="sng" spc="10" dirty="0">
                          <a:solidFill>
                            <a:srgbClr val="FF00FF"/>
                          </a:solidFill>
                          <a:effectLst/>
                        </a:rPr>
                        <a:t>n</a:t>
                      </a:r>
                      <a:r>
                        <a:rPr lang="en-US" sz="1800" b="1" u="sng" dirty="0">
                          <a:solidFill>
                            <a:srgbClr val="FF00FF"/>
                          </a:solidFill>
                          <a:effectLst/>
                        </a:rPr>
                        <a:t>et,</a:t>
                      </a:r>
                      <a:r>
                        <a:rPr lang="en-US" sz="1800" b="1" u="sng" spc="-30" dirty="0">
                          <a:solidFill>
                            <a:srgbClr val="FF00FF"/>
                          </a:solidFill>
                          <a:effectLst/>
                        </a:rPr>
                        <a:t> </a:t>
                      </a:r>
                      <a:r>
                        <a:rPr lang="en-US" sz="1800" b="1" u="sng" spc="20" dirty="0">
                          <a:solidFill>
                            <a:srgbClr val="FF00FF"/>
                          </a:solidFill>
                          <a:effectLst/>
                        </a:rPr>
                        <a:t>k</a:t>
                      </a:r>
                      <a:r>
                        <a:rPr lang="en-US" sz="1800" b="1" u="sng" spc="10" dirty="0">
                          <a:solidFill>
                            <a:srgbClr val="FF00FF"/>
                          </a:solidFill>
                          <a:effectLst/>
                        </a:rPr>
                        <a:t>e</a:t>
                      </a:r>
                      <a:r>
                        <a:rPr lang="en-US" sz="1800" b="1" u="sng" spc="-30" dirty="0">
                          <a:solidFill>
                            <a:srgbClr val="FF00FF"/>
                          </a:solidFill>
                          <a:effectLst/>
                        </a:rPr>
                        <a:t>y</a:t>
                      </a:r>
                      <a:r>
                        <a:rPr lang="en-US" sz="1800" b="1" u="sng" spc="10" dirty="0">
                          <a:solidFill>
                            <a:srgbClr val="FF00FF"/>
                          </a:solidFill>
                          <a:effectLst/>
                        </a:rPr>
                        <a:t>b</a:t>
                      </a:r>
                      <a:r>
                        <a:rPr lang="en-US" sz="1800" b="1" u="sng" dirty="0">
                          <a:solidFill>
                            <a:srgbClr val="FF00FF"/>
                          </a:solidFill>
                          <a:effectLst/>
                        </a:rPr>
                        <a:t>oa</a:t>
                      </a:r>
                      <a:r>
                        <a:rPr lang="en-US" sz="1800" b="1" u="sng" spc="5" dirty="0">
                          <a:solidFill>
                            <a:srgbClr val="FF00FF"/>
                          </a:solidFill>
                          <a:effectLst/>
                        </a:rPr>
                        <a:t>r</a:t>
                      </a:r>
                      <a:r>
                        <a:rPr lang="en-US" sz="1800" b="1" u="sng" spc="10" dirty="0">
                          <a:solidFill>
                            <a:srgbClr val="FF00FF"/>
                          </a:solidFill>
                          <a:effectLst/>
                        </a:rPr>
                        <a:t>d</a:t>
                      </a:r>
                      <a:r>
                        <a:rPr lang="en-US" sz="1800" b="1" u="sng" spc="-5" dirty="0">
                          <a:solidFill>
                            <a:srgbClr val="FF00FF"/>
                          </a:solidFill>
                          <a:effectLst/>
                        </a:rPr>
                        <a:t>i</a:t>
                      </a:r>
                      <a:r>
                        <a:rPr lang="en-US" sz="1800" b="1" u="sng" dirty="0">
                          <a:solidFill>
                            <a:srgbClr val="FF00FF"/>
                          </a:solidFill>
                          <a:effectLst/>
                        </a:rPr>
                        <a:t>ng</a:t>
                      </a:r>
                      <a:r>
                        <a:rPr lang="en-US" sz="1800" b="1" u="sng" spc="-60" dirty="0">
                          <a:solidFill>
                            <a:srgbClr val="FF00FF"/>
                          </a:solidFill>
                          <a:effectLst/>
                        </a:rPr>
                        <a:t> </a:t>
                      </a:r>
                      <a:r>
                        <a:rPr lang="en-US" sz="1800" b="1" u="sng" spc="5" dirty="0">
                          <a:solidFill>
                            <a:srgbClr val="FF00FF"/>
                          </a:solidFill>
                          <a:effectLst/>
                        </a:rPr>
                        <a:t>s</a:t>
                      </a:r>
                      <a:r>
                        <a:rPr lang="en-US" sz="1800" b="1" u="sng" spc="20" dirty="0">
                          <a:solidFill>
                            <a:srgbClr val="FF00FF"/>
                          </a:solidFill>
                          <a:effectLst/>
                        </a:rPr>
                        <a:t>k</a:t>
                      </a:r>
                      <a:r>
                        <a:rPr lang="en-US" sz="1800" b="1" u="sng" spc="-5" dirty="0">
                          <a:solidFill>
                            <a:srgbClr val="FF00FF"/>
                          </a:solidFill>
                          <a:effectLst/>
                        </a:rPr>
                        <a:t>ill</a:t>
                      </a:r>
                      <a:r>
                        <a:rPr lang="en-US" sz="1800" b="1" u="sng" spc="5" dirty="0">
                          <a:solidFill>
                            <a:srgbClr val="FF00FF"/>
                          </a:solidFill>
                          <a:effectLst/>
                        </a:rPr>
                        <a:t>s</a:t>
                      </a:r>
                      <a:r>
                        <a:rPr lang="en-US" sz="1800" b="1" u="sng" dirty="0">
                          <a:solidFill>
                            <a:srgbClr val="FF00FF"/>
                          </a:solidFill>
                          <a:effectLst/>
                        </a:rPr>
                        <a:t>,</a:t>
                      </a:r>
                      <a:r>
                        <a:rPr lang="en-US" sz="1800" b="1" u="sng" spc="-30" dirty="0">
                          <a:solidFill>
                            <a:srgbClr val="FF00FF"/>
                          </a:solidFill>
                          <a:effectLst/>
                        </a:rPr>
                        <a:t> </a:t>
                      </a:r>
                      <a:r>
                        <a:rPr lang="en-US" sz="1800" b="1" u="sng" spc="10" dirty="0">
                          <a:solidFill>
                            <a:srgbClr val="FF00FF"/>
                          </a:solidFill>
                          <a:effectLst/>
                        </a:rPr>
                        <a:t>f</a:t>
                      </a:r>
                      <a:r>
                        <a:rPr lang="en-US" sz="1800" b="1" u="sng" dirty="0">
                          <a:solidFill>
                            <a:srgbClr val="FF00FF"/>
                          </a:solidFill>
                          <a:effectLst/>
                        </a:rPr>
                        <a:t>o</a:t>
                      </a:r>
                      <a:r>
                        <a:rPr lang="en-US" sz="1800" b="1" u="sng" spc="5" dirty="0">
                          <a:solidFill>
                            <a:srgbClr val="FF00FF"/>
                          </a:solidFill>
                          <a:effectLst/>
                        </a:rPr>
                        <a:t>r</a:t>
                      </a:r>
                      <a:r>
                        <a:rPr lang="en-US" sz="1800" b="1" u="sng" spc="20" dirty="0">
                          <a:solidFill>
                            <a:srgbClr val="FF00FF"/>
                          </a:solidFill>
                          <a:effectLst/>
                        </a:rPr>
                        <a:t>m</a:t>
                      </a:r>
                      <a:r>
                        <a:rPr lang="en-US" sz="1800" b="1" u="sng" dirty="0">
                          <a:solidFill>
                            <a:srgbClr val="FF00FF"/>
                          </a:solidFill>
                          <a:effectLst/>
                        </a:rPr>
                        <a:t>att</a:t>
                      </a:r>
                      <a:r>
                        <a:rPr lang="en-US" sz="1800" b="1" u="sng" spc="-5" dirty="0">
                          <a:solidFill>
                            <a:srgbClr val="FF00FF"/>
                          </a:solidFill>
                          <a:effectLst/>
                        </a:rPr>
                        <a:t>i</a:t>
                      </a:r>
                      <a:r>
                        <a:rPr lang="en-US" sz="1800" b="1" u="sng" dirty="0">
                          <a:solidFill>
                            <a:srgbClr val="FF00FF"/>
                          </a:solidFill>
                          <a:effectLst/>
                        </a:rPr>
                        <a:t>ng,</a:t>
                      </a:r>
                      <a:r>
                        <a:rPr lang="en-US" sz="1800" b="1" u="sng" spc="-50" dirty="0">
                          <a:solidFill>
                            <a:srgbClr val="FF00FF"/>
                          </a:solidFill>
                          <a:effectLst/>
                        </a:rPr>
                        <a:t> </a:t>
                      </a:r>
                      <a:r>
                        <a:rPr lang="en-US" sz="1800" b="1" u="sng" spc="5" dirty="0">
                          <a:solidFill>
                            <a:srgbClr val="FF00FF"/>
                          </a:solidFill>
                          <a:effectLst/>
                        </a:rPr>
                        <a:t>s</a:t>
                      </a:r>
                      <a:r>
                        <a:rPr lang="en-US" sz="1800" b="1" u="sng" dirty="0">
                          <a:solidFill>
                            <a:srgbClr val="FF00FF"/>
                          </a:solidFill>
                          <a:effectLst/>
                        </a:rPr>
                        <a:t>to</a:t>
                      </a:r>
                      <a:r>
                        <a:rPr lang="en-US" sz="1800" b="1" u="sng" spc="5" dirty="0">
                          <a:solidFill>
                            <a:srgbClr val="FF00FF"/>
                          </a:solidFill>
                          <a:effectLst/>
                        </a:rPr>
                        <a:t>ri</a:t>
                      </a:r>
                      <a:r>
                        <a:rPr lang="en-US" sz="1800" b="1" u="sng" dirty="0">
                          <a:solidFill>
                            <a:srgbClr val="FF00FF"/>
                          </a:solidFill>
                          <a:effectLst/>
                        </a:rPr>
                        <a:t>ng)</a:t>
                      </a:r>
                      <a:r>
                        <a:rPr lang="en-US" sz="1800" b="1" u="sng" spc="-35" dirty="0">
                          <a:solidFill>
                            <a:srgbClr val="FF00FF"/>
                          </a:solidFill>
                          <a:effectLst/>
                        </a:rPr>
                        <a:t> </a:t>
                      </a:r>
                      <a:r>
                        <a:rPr lang="en-US" sz="1800" b="1" u="sng" spc="10" dirty="0">
                          <a:solidFill>
                            <a:srgbClr val="FF00FF"/>
                          </a:solidFill>
                          <a:effectLst/>
                        </a:rPr>
                        <a:t>t</a:t>
                      </a:r>
                      <a:r>
                        <a:rPr lang="en-US" sz="1800" b="1" u="sng" dirty="0">
                          <a:solidFill>
                            <a:srgbClr val="FF00FF"/>
                          </a:solidFill>
                          <a:effectLst/>
                        </a:rPr>
                        <a:t>o</a:t>
                      </a:r>
                      <a:r>
                        <a:rPr lang="en-US" sz="1800" b="1" u="sng" spc="-15" dirty="0">
                          <a:solidFill>
                            <a:srgbClr val="FF00FF"/>
                          </a:solidFill>
                          <a:effectLst/>
                        </a:rPr>
                        <a:t> </a:t>
                      </a:r>
                      <a:r>
                        <a:rPr lang="en-US" sz="1800" b="1" u="sng" spc="5" dirty="0">
                          <a:solidFill>
                            <a:srgbClr val="FF00FF"/>
                          </a:solidFill>
                          <a:effectLst/>
                        </a:rPr>
                        <a:t>cr</a:t>
                      </a:r>
                      <a:r>
                        <a:rPr lang="en-US" sz="1800" b="1" u="sng" dirty="0">
                          <a:solidFill>
                            <a:srgbClr val="FF00FF"/>
                          </a:solidFill>
                          <a:effectLst/>
                        </a:rPr>
                        <a:t>eate</a:t>
                      </a:r>
                      <a:r>
                        <a:rPr lang="en-US" sz="1800" b="1" u="sng" spc="-20" dirty="0">
                          <a:solidFill>
                            <a:srgbClr val="FF00FF"/>
                          </a:solidFill>
                          <a:effectLst/>
                        </a:rPr>
                        <a:t> </a:t>
                      </a:r>
                      <a:r>
                        <a:rPr lang="en-US" sz="1800" b="1" u="sng" dirty="0">
                          <a:solidFill>
                            <a:srgbClr val="FF00FF"/>
                          </a:solidFill>
                          <a:effectLst/>
                        </a:rPr>
                        <a:t>a</a:t>
                      </a:r>
                      <a:r>
                        <a:rPr lang="en-US" sz="1800" b="1" u="sng" spc="-10" dirty="0">
                          <a:solidFill>
                            <a:srgbClr val="FF00FF"/>
                          </a:solidFill>
                          <a:effectLst/>
                        </a:rPr>
                        <a:t> </a:t>
                      </a:r>
                      <a:r>
                        <a:rPr lang="en-US" sz="1800" b="1" u="sng" dirty="0">
                          <a:solidFill>
                            <a:srgbClr val="FF00FF"/>
                          </a:solidFill>
                          <a:effectLst/>
                        </a:rPr>
                        <a:t>pu</a:t>
                      </a:r>
                      <a:r>
                        <a:rPr lang="en-US" sz="1800" b="1" u="sng" spc="10" dirty="0">
                          <a:solidFill>
                            <a:srgbClr val="FF00FF"/>
                          </a:solidFill>
                          <a:effectLst/>
                        </a:rPr>
                        <a:t>b</a:t>
                      </a:r>
                      <a:r>
                        <a:rPr lang="en-US" sz="1800" b="1" u="sng" spc="-5" dirty="0">
                          <a:solidFill>
                            <a:srgbClr val="FF00FF"/>
                          </a:solidFill>
                          <a:effectLst/>
                        </a:rPr>
                        <a:t>li</a:t>
                      </a:r>
                      <a:r>
                        <a:rPr lang="en-US" sz="1800" b="1" u="sng" spc="5" dirty="0">
                          <a:solidFill>
                            <a:srgbClr val="FF00FF"/>
                          </a:solidFill>
                          <a:effectLst/>
                        </a:rPr>
                        <a:t>s</a:t>
                      </a:r>
                      <a:r>
                        <a:rPr lang="en-US" sz="1800" b="1" u="sng" dirty="0">
                          <a:solidFill>
                            <a:srgbClr val="FF00FF"/>
                          </a:solidFill>
                          <a:effectLst/>
                        </a:rPr>
                        <a:t>h</a:t>
                      </a:r>
                      <a:r>
                        <a:rPr lang="en-US" sz="1800" b="1" u="sng" spc="10" dirty="0">
                          <a:solidFill>
                            <a:srgbClr val="FF00FF"/>
                          </a:solidFill>
                          <a:effectLst/>
                        </a:rPr>
                        <a:t>e</a:t>
                      </a:r>
                      <a:r>
                        <a:rPr lang="en-US" sz="1800" b="1" u="sng" dirty="0">
                          <a:solidFill>
                            <a:srgbClr val="FF00FF"/>
                          </a:solidFill>
                          <a:effectLst/>
                        </a:rPr>
                        <a:t>d</a:t>
                      </a:r>
                      <a:r>
                        <a:rPr lang="en-US" sz="1800" b="1" u="sng" spc="-50" dirty="0">
                          <a:solidFill>
                            <a:srgbClr val="FF00FF"/>
                          </a:solidFill>
                          <a:effectLst/>
                        </a:rPr>
                        <a:t> </a:t>
                      </a:r>
                      <a:r>
                        <a:rPr lang="en-US" sz="1800" b="1" u="sng" spc="10" dirty="0">
                          <a:solidFill>
                            <a:srgbClr val="FF00FF"/>
                          </a:solidFill>
                          <a:effectLst/>
                        </a:rPr>
                        <a:t>p</a:t>
                      </a:r>
                      <a:r>
                        <a:rPr lang="en-US" sz="1800" b="1" u="sng" spc="-5" dirty="0">
                          <a:solidFill>
                            <a:srgbClr val="FF00FF"/>
                          </a:solidFill>
                          <a:effectLst/>
                        </a:rPr>
                        <a:t>i</a:t>
                      </a:r>
                      <a:r>
                        <a:rPr lang="en-US" sz="1800" b="1" u="sng" dirty="0">
                          <a:solidFill>
                            <a:srgbClr val="FF00FF"/>
                          </a:solidFill>
                          <a:effectLst/>
                        </a:rPr>
                        <a:t>e</a:t>
                      </a:r>
                      <a:r>
                        <a:rPr lang="en-US" sz="1800" b="1" u="sng" spc="5" dirty="0">
                          <a:solidFill>
                            <a:srgbClr val="FF00FF"/>
                          </a:solidFill>
                          <a:effectLst/>
                        </a:rPr>
                        <a:t>c</a:t>
                      </a:r>
                      <a:r>
                        <a:rPr lang="en-US" sz="1800" b="1" u="sng" dirty="0">
                          <a:solidFill>
                            <a:srgbClr val="FF00FF"/>
                          </a:solidFill>
                          <a:effectLst/>
                        </a:rPr>
                        <a:t>e</a:t>
                      </a:r>
                      <a:r>
                        <a:rPr lang="en-US" sz="1800" b="1" u="sng" spc="-15" dirty="0">
                          <a:solidFill>
                            <a:srgbClr val="FF00FF"/>
                          </a:solidFill>
                          <a:effectLst/>
                        </a:rPr>
                        <a:t> </a:t>
                      </a:r>
                      <a:r>
                        <a:rPr lang="en-US" sz="1800" b="1" u="sng" dirty="0">
                          <a:solidFill>
                            <a:srgbClr val="FF00FF"/>
                          </a:solidFill>
                          <a:effectLst/>
                        </a:rPr>
                        <a:t>whe</a:t>
                      </a:r>
                      <a:r>
                        <a:rPr lang="en-US" sz="1800" b="1" u="sng" spc="5" dirty="0">
                          <a:solidFill>
                            <a:srgbClr val="FF00FF"/>
                          </a:solidFill>
                          <a:effectLst/>
                        </a:rPr>
                        <a:t>r</a:t>
                      </a:r>
                      <a:r>
                        <a:rPr lang="en-US" sz="1800" b="1" u="sng" spc="10" dirty="0">
                          <a:solidFill>
                            <a:srgbClr val="FF00FF"/>
                          </a:solidFill>
                          <a:effectLst/>
                        </a:rPr>
                        <a:t>e</a:t>
                      </a:r>
                      <a:r>
                        <a:rPr lang="en-US" sz="1800" b="1" u="sng" spc="-5" dirty="0">
                          <a:solidFill>
                            <a:srgbClr val="FF00FF"/>
                          </a:solidFill>
                          <a:effectLst/>
                        </a:rPr>
                        <a:t>i</a:t>
                      </a:r>
                      <a:r>
                        <a:rPr lang="en-US" sz="1800" b="1" u="sng" dirty="0">
                          <a:solidFill>
                            <a:srgbClr val="FF00FF"/>
                          </a:solidFill>
                          <a:effectLst/>
                        </a:rPr>
                        <a:t>n</a:t>
                      </a:r>
                      <a:r>
                        <a:rPr lang="en-US" sz="1800" b="1" u="sng" spc="-25" dirty="0">
                          <a:solidFill>
                            <a:srgbClr val="FF00FF"/>
                          </a:solidFill>
                          <a:effectLst/>
                        </a:rPr>
                        <a:t> </a:t>
                      </a:r>
                      <a:r>
                        <a:rPr lang="en-US" sz="1800" b="1" u="sng" spc="-5" dirty="0">
                          <a:solidFill>
                            <a:srgbClr val="FF00FF"/>
                          </a:solidFill>
                          <a:effectLst/>
                        </a:rPr>
                        <a:t>i</a:t>
                      </a:r>
                      <a:r>
                        <a:rPr lang="en-US" sz="1800" b="1" u="sng" dirty="0">
                          <a:solidFill>
                            <a:srgbClr val="FF00FF"/>
                          </a:solidFill>
                          <a:effectLst/>
                        </a:rPr>
                        <a:t>n</a:t>
                      </a:r>
                      <a:r>
                        <a:rPr lang="en-US" sz="1800" b="1" u="sng" spc="10" dirty="0">
                          <a:solidFill>
                            <a:srgbClr val="FF00FF"/>
                          </a:solidFill>
                          <a:effectLst/>
                        </a:rPr>
                        <a:t>f</a:t>
                      </a:r>
                      <a:r>
                        <a:rPr lang="en-US" sz="1800" b="1" u="sng" dirty="0">
                          <a:solidFill>
                            <a:srgbClr val="FF00FF"/>
                          </a:solidFill>
                          <a:effectLst/>
                        </a:rPr>
                        <a:t>o</a:t>
                      </a:r>
                      <a:r>
                        <a:rPr lang="en-US" sz="1800" b="1" u="sng" spc="5" dirty="0">
                          <a:solidFill>
                            <a:srgbClr val="FF00FF"/>
                          </a:solidFill>
                          <a:effectLst/>
                        </a:rPr>
                        <a:t>r</a:t>
                      </a:r>
                      <a:r>
                        <a:rPr lang="en-US" sz="1800" b="1" u="sng" spc="20" dirty="0">
                          <a:solidFill>
                            <a:srgbClr val="FF00FF"/>
                          </a:solidFill>
                          <a:effectLst/>
                        </a:rPr>
                        <a:t>m</a:t>
                      </a:r>
                      <a:r>
                        <a:rPr lang="en-US" sz="1800" b="1" u="sng" dirty="0">
                          <a:solidFill>
                            <a:srgbClr val="FF00FF"/>
                          </a:solidFill>
                          <a:effectLst/>
                        </a:rPr>
                        <a:t>at</a:t>
                      </a:r>
                      <a:r>
                        <a:rPr lang="en-US" sz="1800" b="1" u="sng" spc="-5" dirty="0">
                          <a:solidFill>
                            <a:srgbClr val="FF00FF"/>
                          </a:solidFill>
                          <a:effectLst/>
                        </a:rPr>
                        <a:t>i</a:t>
                      </a:r>
                      <a:r>
                        <a:rPr lang="en-US" sz="1800" b="1" u="sng" dirty="0">
                          <a:solidFill>
                            <a:srgbClr val="FF00FF"/>
                          </a:solidFill>
                          <a:effectLst/>
                        </a:rPr>
                        <a:t>on</a:t>
                      </a:r>
                      <a:r>
                        <a:rPr lang="en-US" sz="1800" b="1" u="sng" spc="-55" dirty="0">
                          <a:solidFill>
                            <a:srgbClr val="FF00FF"/>
                          </a:solidFill>
                          <a:effectLst/>
                        </a:rPr>
                        <a:t> </a:t>
                      </a:r>
                      <a:r>
                        <a:rPr lang="en-US" sz="1800" b="1" u="sng" dirty="0">
                          <a:solidFill>
                            <a:srgbClr val="FF00FF"/>
                          </a:solidFill>
                          <a:effectLst/>
                        </a:rPr>
                        <a:t>and</a:t>
                      </a:r>
                      <a:r>
                        <a:rPr lang="en-US" sz="1800" b="1" u="sng" spc="-5" dirty="0">
                          <a:solidFill>
                            <a:srgbClr val="FF00FF"/>
                          </a:solidFill>
                          <a:effectLst/>
                        </a:rPr>
                        <a:t> i</a:t>
                      </a:r>
                      <a:r>
                        <a:rPr lang="en-US" sz="1800" b="1" u="sng" spc="10" dirty="0">
                          <a:solidFill>
                            <a:srgbClr val="FF00FF"/>
                          </a:solidFill>
                          <a:effectLst/>
                        </a:rPr>
                        <a:t>d</a:t>
                      </a:r>
                      <a:r>
                        <a:rPr lang="en-US" sz="1800" b="1" u="sng" dirty="0">
                          <a:solidFill>
                            <a:srgbClr val="FF00FF"/>
                          </a:solidFill>
                          <a:effectLst/>
                        </a:rPr>
                        <a:t>eas</a:t>
                      </a:r>
                      <a:r>
                        <a:rPr lang="en-US" sz="1800" b="1" u="sng" spc="-20" dirty="0">
                          <a:solidFill>
                            <a:srgbClr val="FF00FF"/>
                          </a:solidFill>
                          <a:effectLst/>
                        </a:rPr>
                        <a:t> </a:t>
                      </a:r>
                      <a:r>
                        <a:rPr lang="en-US" sz="1800" b="1" u="sng" dirty="0">
                          <a:solidFill>
                            <a:srgbClr val="FF00FF"/>
                          </a:solidFill>
                          <a:effectLst/>
                        </a:rPr>
                        <a:t>a</a:t>
                      </a:r>
                      <a:r>
                        <a:rPr lang="en-US" sz="1800" b="1" u="sng" spc="5" dirty="0">
                          <a:solidFill>
                            <a:srgbClr val="FF00FF"/>
                          </a:solidFill>
                          <a:effectLst/>
                        </a:rPr>
                        <a:t>r</a:t>
                      </a:r>
                      <a:r>
                        <a:rPr lang="en-US" sz="1800" b="1" u="sng" dirty="0">
                          <a:solidFill>
                            <a:srgbClr val="FF00FF"/>
                          </a:solidFill>
                          <a:effectLst/>
                        </a:rPr>
                        <a:t>e</a:t>
                      </a:r>
                      <a:r>
                        <a:rPr lang="en-US" sz="1800" b="1" u="sng" spc="-5" dirty="0">
                          <a:solidFill>
                            <a:srgbClr val="FF00FF"/>
                          </a:solidFill>
                          <a:effectLst/>
                        </a:rPr>
                        <a:t> </a:t>
                      </a:r>
                      <a:r>
                        <a:rPr lang="en-US" sz="1800" b="1" u="sng" spc="5" dirty="0">
                          <a:solidFill>
                            <a:srgbClr val="FF00FF"/>
                          </a:solidFill>
                          <a:effectLst/>
                        </a:rPr>
                        <a:t>c</a:t>
                      </a:r>
                      <a:r>
                        <a:rPr lang="en-US" sz="1800" b="1" u="sng" dirty="0">
                          <a:solidFill>
                            <a:srgbClr val="FF00FF"/>
                          </a:solidFill>
                          <a:effectLst/>
                        </a:rPr>
                        <a:t>o</a:t>
                      </a:r>
                      <a:r>
                        <a:rPr lang="en-US" sz="1800" b="1" u="sng" spc="10" dirty="0">
                          <a:solidFill>
                            <a:srgbClr val="FF00FF"/>
                          </a:solidFill>
                          <a:effectLst/>
                        </a:rPr>
                        <a:t>n</a:t>
                      </a:r>
                      <a:r>
                        <a:rPr lang="en-US" sz="1800" b="1" u="sng" dirty="0">
                          <a:solidFill>
                            <a:srgbClr val="FF00FF"/>
                          </a:solidFill>
                          <a:effectLst/>
                        </a:rPr>
                        <a:t>ne</a:t>
                      </a:r>
                      <a:r>
                        <a:rPr lang="en-US" sz="1800" b="1" u="sng" spc="5" dirty="0">
                          <a:solidFill>
                            <a:srgbClr val="FF00FF"/>
                          </a:solidFill>
                          <a:effectLst/>
                        </a:rPr>
                        <a:t>c</a:t>
                      </a:r>
                      <a:r>
                        <a:rPr lang="en-US" sz="1800" b="1" u="sng" dirty="0">
                          <a:solidFill>
                            <a:srgbClr val="FF00FF"/>
                          </a:solidFill>
                          <a:effectLst/>
                        </a:rPr>
                        <a:t>ted</a:t>
                      </a:r>
                      <a:r>
                        <a:rPr lang="en-US" sz="1800" b="1" u="sng" spc="-35" dirty="0">
                          <a:solidFill>
                            <a:srgbClr val="FF00FF"/>
                          </a:solidFill>
                          <a:effectLst/>
                        </a:rPr>
                        <a:t> </a:t>
                      </a:r>
                      <a:r>
                        <a:rPr lang="en-US" sz="1800" b="1" u="sng" dirty="0">
                          <a:solidFill>
                            <a:srgbClr val="FF00FF"/>
                          </a:solidFill>
                          <a:effectLst/>
                        </a:rPr>
                        <a:t>and</a:t>
                      </a:r>
                      <a:r>
                        <a:rPr lang="en-US" sz="1800" b="1" u="sng" spc="10" dirty="0">
                          <a:solidFill>
                            <a:srgbClr val="FF00FF"/>
                          </a:solidFill>
                          <a:effectLst/>
                        </a:rPr>
                        <a:t> </a:t>
                      </a:r>
                      <a:r>
                        <a:rPr lang="en-US" sz="1800" b="1" u="sng" dirty="0">
                          <a:solidFill>
                            <a:srgbClr val="FF00FF"/>
                          </a:solidFill>
                          <a:effectLst/>
                        </a:rPr>
                        <a:t>p</a:t>
                      </a:r>
                      <a:r>
                        <a:rPr lang="en-US" sz="1800" b="1" u="sng" spc="5" dirty="0">
                          <a:solidFill>
                            <a:srgbClr val="FF00FF"/>
                          </a:solidFill>
                          <a:effectLst/>
                        </a:rPr>
                        <a:t>r</a:t>
                      </a:r>
                      <a:r>
                        <a:rPr lang="en-US" sz="1800" b="1" u="sng" dirty="0">
                          <a:solidFill>
                            <a:srgbClr val="FF00FF"/>
                          </a:solidFill>
                          <a:effectLst/>
                        </a:rPr>
                        <a:t>e</a:t>
                      </a:r>
                      <a:r>
                        <a:rPr lang="en-US" sz="1800" b="1" u="sng" spc="5" dirty="0">
                          <a:solidFill>
                            <a:srgbClr val="FF00FF"/>
                          </a:solidFill>
                          <a:effectLst/>
                        </a:rPr>
                        <a:t>s</a:t>
                      </a:r>
                      <a:r>
                        <a:rPr lang="en-US" sz="1800" b="1" u="sng" dirty="0">
                          <a:solidFill>
                            <a:srgbClr val="FF00FF"/>
                          </a:solidFill>
                          <a:effectLst/>
                        </a:rPr>
                        <a:t>e</a:t>
                      </a:r>
                      <a:r>
                        <a:rPr lang="en-US" sz="1800" b="1" u="sng" spc="10" dirty="0">
                          <a:solidFill>
                            <a:srgbClr val="FF00FF"/>
                          </a:solidFill>
                          <a:effectLst/>
                        </a:rPr>
                        <a:t>n</a:t>
                      </a:r>
                      <a:r>
                        <a:rPr lang="en-US" sz="1800" b="1" u="sng" dirty="0">
                          <a:solidFill>
                            <a:srgbClr val="FF00FF"/>
                          </a:solidFill>
                          <a:effectLst/>
                        </a:rPr>
                        <a:t>ted</a:t>
                      </a:r>
                      <a:r>
                        <a:rPr lang="en-US" sz="1800" b="1" u="sng" spc="-50" dirty="0">
                          <a:solidFill>
                            <a:srgbClr val="FF00FF"/>
                          </a:solidFill>
                          <a:effectLst/>
                        </a:rPr>
                        <a:t> </a:t>
                      </a:r>
                      <a:r>
                        <a:rPr lang="en-US" sz="1800" b="1" u="sng" spc="20" dirty="0">
                          <a:solidFill>
                            <a:srgbClr val="FF00FF"/>
                          </a:solidFill>
                          <a:effectLst/>
                        </a:rPr>
                        <a:t>c</a:t>
                      </a:r>
                      <a:r>
                        <a:rPr lang="en-US" sz="1800" b="1" u="sng" spc="-5" dirty="0">
                          <a:solidFill>
                            <a:srgbClr val="FF00FF"/>
                          </a:solidFill>
                          <a:effectLst/>
                        </a:rPr>
                        <a:t>l</a:t>
                      </a:r>
                      <a:r>
                        <a:rPr lang="en-US" sz="1800" b="1" u="sng" dirty="0">
                          <a:solidFill>
                            <a:srgbClr val="FF00FF"/>
                          </a:solidFill>
                          <a:effectLst/>
                        </a:rPr>
                        <a:t>ea</a:t>
                      </a:r>
                      <a:r>
                        <a:rPr lang="en-US" sz="1800" b="1" u="sng" spc="15" dirty="0">
                          <a:solidFill>
                            <a:srgbClr val="FF00FF"/>
                          </a:solidFill>
                          <a:effectLst/>
                        </a:rPr>
                        <a:t>r</a:t>
                      </a:r>
                      <a:r>
                        <a:rPr lang="en-US" sz="1800" b="1" u="sng" spc="5" dirty="0">
                          <a:solidFill>
                            <a:srgbClr val="FF00FF"/>
                          </a:solidFill>
                          <a:effectLst/>
                        </a:rPr>
                        <a:t>l</a:t>
                      </a:r>
                      <a:r>
                        <a:rPr lang="en-US" sz="1800" b="1" u="sng" dirty="0">
                          <a:solidFill>
                            <a:srgbClr val="FF00FF"/>
                          </a:solidFill>
                          <a:effectLst/>
                        </a:rPr>
                        <a:t>y</a:t>
                      </a:r>
                      <a:r>
                        <a:rPr lang="en-US" sz="1800" b="1" u="sng" spc="-40" dirty="0">
                          <a:solidFill>
                            <a:srgbClr val="FF00FF"/>
                          </a:solidFill>
                          <a:effectLst/>
                        </a:rPr>
                        <a:t> </a:t>
                      </a:r>
                      <a:r>
                        <a:rPr lang="en-US" sz="1800" b="1" u="sng" dirty="0">
                          <a:solidFill>
                            <a:srgbClr val="FF00FF"/>
                          </a:solidFill>
                          <a:effectLst/>
                        </a:rPr>
                        <a:t>and</a:t>
                      </a:r>
                      <a:r>
                        <a:rPr lang="en-US" sz="1800" b="1" u="sng" spc="-5" dirty="0">
                          <a:solidFill>
                            <a:srgbClr val="FF00FF"/>
                          </a:solidFill>
                          <a:effectLst/>
                        </a:rPr>
                        <a:t> </a:t>
                      </a:r>
                      <a:r>
                        <a:rPr lang="en-US" sz="1800" b="1" u="sng" dirty="0">
                          <a:solidFill>
                            <a:srgbClr val="FF00FF"/>
                          </a:solidFill>
                          <a:effectLst/>
                        </a:rPr>
                        <a:t>e</a:t>
                      </a:r>
                      <a:r>
                        <a:rPr lang="en-US" sz="1800" b="1" u="sng" spc="10" dirty="0">
                          <a:solidFill>
                            <a:srgbClr val="FF00FF"/>
                          </a:solidFill>
                          <a:effectLst/>
                        </a:rPr>
                        <a:t>ff</a:t>
                      </a:r>
                      <a:r>
                        <a:rPr lang="en-US" sz="1800" b="1" u="sng" spc="-5" dirty="0">
                          <a:solidFill>
                            <a:srgbClr val="FF00FF"/>
                          </a:solidFill>
                          <a:effectLst/>
                        </a:rPr>
                        <a:t>i</a:t>
                      </a:r>
                      <a:r>
                        <a:rPr lang="en-US" sz="1800" b="1" u="sng" spc="5" dirty="0">
                          <a:solidFill>
                            <a:srgbClr val="FF00FF"/>
                          </a:solidFill>
                          <a:effectLst/>
                        </a:rPr>
                        <a:t>c</a:t>
                      </a:r>
                      <a:r>
                        <a:rPr lang="en-US" sz="1800" b="1" u="sng" spc="-5" dirty="0">
                          <a:solidFill>
                            <a:srgbClr val="FF00FF"/>
                          </a:solidFill>
                          <a:effectLst/>
                        </a:rPr>
                        <a:t>i</a:t>
                      </a:r>
                      <a:r>
                        <a:rPr lang="en-US" sz="1800" b="1" u="sng" dirty="0">
                          <a:solidFill>
                            <a:srgbClr val="FF00FF"/>
                          </a:solidFill>
                          <a:effectLst/>
                        </a:rPr>
                        <a:t>ent</a:t>
                      </a:r>
                      <a:r>
                        <a:rPr lang="en-US" sz="1800" b="1" u="sng" spc="20" dirty="0">
                          <a:solidFill>
                            <a:srgbClr val="FF00FF"/>
                          </a:solidFill>
                          <a:effectLst/>
                        </a:rPr>
                        <a:t>l</a:t>
                      </a:r>
                      <a:r>
                        <a:rPr lang="en-US" sz="1800" b="1" u="sng" spc="-20" dirty="0">
                          <a:solidFill>
                            <a:srgbClr val="FF00FF"/>
                          </a:solidFill>
                          <a:effectLst/>
                        </a:rPr>
                        <a:t>y</a:t>
                      </a:r>
                      <a:r>
                        <a:rPr lang="en-US" sz="1800" b="1" u="sng" dirty="0">
                          <a:solidFill>
                            <a:srgbClr val="FF00FF"/>
                          </a:solidFill>
                          <a:effectLst/>
                        </a:rPr>
                        <a:t>.</a:t>
                      </a:r>
                    </a:p>
                    <a:p>
                      <a:pPr marL="0" marR="0">
                        <a:lnSpc>
                          <a:spcPts val="1100"/>
                        </a:lnSpc>
                        <a:spcBef>
                          <a:spcPts val="40"/>
                        </a:spcBef>
                        <a:spcAft>
                          <a:spcPts val="0"/>
                        </a:spcAft>
                      </a:pPr>
                      <a:r>
                        <a:rPr lang="en-US" sz="1200" b="1" u="sng" dirty="0">
                          <a:solidFill>
                            <a:srgbClr val="FF00FF"/>
                          </a:solidFill>
                          <a:effectLst/>
                        </a:rPr>
                        <a:t> </a:t>
                      </a:r>
                    </a:p>
                    <a:p>
                      <a:pPr marL="8890" marR="0">
                        <a:spcBef>
                          <a:spcPts val="0"/>
                        </a:spcBef>
                        <a:spcAft>
                          <a:spcPts val="0"/>
                        </a:spcAft>
                      </a:pPr>
                      <a:r>
                        <a:rPr lang="en-US" sz="1200" spc="-5" dirty="0">
                          <a:effectLst/>
                        </a:rPr>
                        <a:t>E</a:t>
                      </a:r>
                      <a:r>
                        <a:rPr lang="en-US" sz="1200" spc="5" dirty="0">
                          <a:effectLst/>
                        </a:rPr>
                        <a:t>x</a:t>
                      </a:r>
                      <a:r>
                        <a:rPr lang="en-US" sz="1200" dirty="0">
                          <a:effectLst/>
                        </a:rPr>
                        <a:t>a</a:t>
                      </a:r>
                      <a:r>
                        <a:rPr lang="en-US" sz="1200" spc="20" dirty="0">
                          <a:effectLst/>
                        </a:rPr>
                        <a:t>m</a:t>
                      </a:r>
                      <a:r>
                        <a:rPr lang="en-US" sz="1200" dirty="0">
                          <a:effectLst/>
                        </a:rPr>
                        <a:t>p</a:t>
                      </a:r>
                      <a:r>
                        <a:rPr lang="en-US" sz="1200" spc="-5" dirty="0">
                          <a:effectLst/>
                        </a:rPr>
                        <a:t>l</a:t>
                      </a:r>
                      <a:r>
                        <a:rPr lang="en-US" sz="1200" dirty="0">
                          <a:effectLst/>
                        </a:rPr>
                        <a:t>e:</a:t>
                      </a:r>
                    </a:p>
                    <a:p>
                      <a:pPr marL="237490" marR="138430" indent="-228600">
                        <a:lnSpc>
                          <a:spcPts val="1150"/>
                        </a:lnSpc>
                        <a:spcBef>
                          <a:spcPts val="90"/>
                        </a:spcBef>
                        <a:spcAft>
                          <a:spcPts val="0"/>
                        </a:spcAft>
                      </a:pPr>
                      <a:r>
                        <a:rPr lang="en-US" sz="1200" dirty="0">
                          <a:effectLst/>
                        </a:rPr>
                        <a:t>•   </a:t>
                      </a:r>
                      <a:r>
                        <a:rPr lang="en-US" sz="1200" spc="40" dirty="0">
                          <a:effectLst/>
                        </a:rPr>
                        <a:t> </a:t>
                      </a:r>
                      <a:r>
                        <a:rPr lang="en-US" sz="1200" spc="15" dirty="0">
                          <a:effectLst/>
                        </a:rPr>
                        <a:t>T</a:t>
                      </a:r>
                      <a:r>
                        <a:rPr lang="en-US" sz="1200" dirty="0">
                          <a:effectLst/>
                        </a:rPr>
                        <a:t>he</a:t>
                      </a:r>
                      <a:r>
                        <a:rPr lang="en-US" sz="1200" spc="-20" dirty="0">
                          <a:effectLst/>
                        </a:rPr>
                        <a:t> </a:t>
                      </a:r>
                      <a:r>
                        <a:rPr lang="en-US" sz="1200" spc="5" dirty="0">
                          <a:effectLst/>
                        </a:rPr>
                        <a:t>s</a:t>
                      </a:r>
                      <a:r>
                        <a:rPr lang="en-US" sz="1200" dirty="0">
                          <a:effectLst/>
                        </a:rPr>
                        <a:t>tudents</a:t>
                      </a:r>
                      <a:r>
                        <a:rPr lang="en-US" sz="1200" spc="-35" dirty="0">
                          <a:effectLst/>
                        </a:rPr>
                        <a:t> </a:t>
                      </a:r>
                      <a:r>
                        <a:rPr lang="en-US" sz="1200" dirty="0">
                          <a:effectLst/>
                        </a:rPr>
                        <a:t>u</a:t>
                      </a:r>
                      <a:r>
                        <a:rPr lang="en-US" sz="1200" spc="10" dirty="0">
                          <a:effectLst/>
                        </a:rPr>
                        <a:t>t</a:t>
                      </a:r>
                      <a:r>
                        <a:rPr lang="en-US" sz="1200" spc="-5" dirty="0">
                          <a:effectLst/>
                        </a:rPr>
                        <a:t>i</a:t>
                      </a:r>
                      <a:r>
                        <a:rPr lang="en-US" sz="1200" spc="5" dirty="0">
                          <a:effectLst/>
                        </a:rPr>
                        <a:t>li</a:t>
                      </a:r>
                      <a:r>
                        <a:rPr lang="en-US" sz="1200" spc="-5" dirty="0">
                          <a:effectLst/>
                        </a:rPr>
                        <a:t>z</a:t>
                      </a:r>
                      <a:r>
                        <a:rPr lang="en-US" sz="1200" dirty="0">
                          <a:effectLst/>
                        </a:rPr>
                        <a:t>e</a:t>
                      </a:r>
                      <a:r>
                        <a:rPr lang="en-US" sz="1200" spc="-30" dirty="0">
                          <a:effectLst/>
                        </a:rPr>
                        <a:t> </a:t>
                      </a:r>
                      <a:r>
                        <a:rPr lang="en-US" sz="1200" spc="10" dirty="0">
                          <a:effectLst/>
                        </a:rPr>
                        <a:t>t</a:t>
                      </a:r>
                      <a:r>
                        <a:rPr lang="en-US" sz="1200" dirty="0">
                          <a:effectLst/>
                        </a:rPr>
                        <a:t>e</a:t>
                      </a:r>
                      <a:r>
                        <a:rPr lang="en-US" sz="1200" spc="5" dirty="0">
                          <a:effectLst/>
                        </a:rPr>
                        <a:t>c</a:t>
                      </a:r>
                      <a:r>
                        <a:rPr lang="en-US" sz="1200" dirty="0">
                          <a:effectLst/>
                        </a:rPr>
                        <a:t>hn</a:t>
                      </a:r>
                      <a:r>
                        <a:rPr lang="en-US" sz="1200" spc="10" dirty="0">
                          <a:effectLst/>
                        </a:rPr>
                        <a:t>o</a:t>
                      </a:r>
                      <a:r>
                        <a:rPr lang="en-US" sz="1200" spc="5" dirty="0">
                          <a:effectLst/>
                        </a:rPr>
                        <a:t>l</a:t>
                      </a:r>
                      <a:r>
                        <a:rPr lang="en-US" sz="1200" dirty="0">
                          <a:effectLst/>
                        </a:rPr>
                        <a:t>o</a:t>
                      </a:r>
                      <a:r>
                        <a:rPr lang="en-US" sz="1200" spc="10" dirty="0">
                          <a:effectLst/>
                        </a:rPr>
                        <a:t>g</a:t>
                      </a:r>
                      <a:r>
                        <a:rPr lang="en-US" sz="1200" dirty="0">
                          <a:effectLst/>
                        </a:rPr>
                        <a:t>y</a:t>
                      </a:r>
                      <a:r>
                        <a:rPr lang="en-US" sz="1200" spc="-60" dirty="0">
                          <a:effectLst/>
                        </a:rPr>
                        <a:t> </a:t>
                      </a:r>
                      <a:r>
                        <a:rPr lang="en-US" sz="1200" dirty="0">
                          <a:effectLst/>
                        </a:rPr>
                        <a:t>to</a:t>
                      </a:r>
                      <a:r>
                        <a:rPr lang="en-US" sz="1200" spc="-15" dirty="0">
                          <a:effectLst/>
                        </a:rPr>
                        <a:t> </a:t>
                      </a:r>
                      <a:r>
                        <a:rPr lang="en-US" sz="1200" spc="5" dirty="0">
                          <a:effectLst/>
                        </a:rPr>
                        <a:t>cr</a:t>
                      </a:r>
                      <a:r>
                        <a:rPr lang="en-US" sz="1200" dirty="0">
                          <a:effectLst/>
                        </a:rPr>
                        <a:t>ea</a:t>
                      </a:r>
                      <a:r>
                        <a:rPr lang="en-US" sz="1200" spc="10" dirty="0">
                          <a:effectLst/>
                        </a:rPr>
                        <a:t>t</a:t>
                      </a:r>
                      <a:r>
                        <a:rPr lang="en-US" sz="1200" dirty="0">
                          <a:effectLst/>
                        </a:rPr>
                        <a:t>e</a:t>
                      </a:r>
                      <a:r>
                        <a:rPr lang="en-US" sz="1200" spc="-35" dirty="0">
                          <a:effectLst/>
                        </a:rPr>
                        <a:t> </a:t>
                      </a:r>
                      <a:r>
                        <a:rPr lang="en-US" sz="1200" spc="10" dirty="0">
                          <a:effectLst/>
                        </a:rPr>
                        <a:t>a</a:t>
                      </a:r>
                      <a:r>
                        <a:rPr lang="en-US" sz="1200" dirty="0">
                          <a:effectLst/>
                        </a:rPr>
                        <a:t>nd</a:t>
                      </a:r>
                      <a:r>
                        <a:rPr lang="en-US" sz="1200" spc="-5" dirty="0">
                          <a:effectLst/>
                        </a:rPr>
                        <a:t> </a:t>
                      </a:r>
                      <a:r>
                        <a:rPr lang="en-US" sz="1200" dirty="0">
                          <a:effectLst/>
                        </a:rPr>
                        <a:t>pu</a:t>
                      </a:r>
                      <a:r>
                        <a:rPr lang="en-US" sz="1200" spc="10" dirty="0">
                          <a:effectLst/>
                        </a:rPr>
                        <a:t>b</a:t>
                      </a:r>
                      <a:r>
                        <a:rPr lang="en-US" sz="1200" spc="-5" dirty="0">
                          <a:effectLst/>
                        </a:rPr>
                        <a:t>li</a:t>
                      </a:r>
                      <a:r>
                        <a:rPr lang="en-US" sz="1200" spc="5" dirty="0">
                          <a:effectLst/>
                        </a:rPr>
                        <a:t>s</a:t>
                      </a:r>
                      <a:r>
                        <a:rPr lang="en-US" sz="1200" dirty="0">
                          <a:effectLst/>
                        </a:rPr>
                        <a:t>h</a:t>
                      </a:r>
                      <a:r>
                        <a:rPr lang="en-US" sz="1200" spc="-20" dirty="0">
                          <a:effectLst/>
                        </a:rPr>
                        <a:t> </a:t>
                      </a:r>
                      <a:r>
                        <a:rPr lang="en-US" sz="1200" spc="10" dirty="0">
                          <a:effectLst/>
                        </a:rPr>
                        <a:t>an</a:t>
                      </a:r>
                      <a:r>
                        <a:rPr lang="en-US" sz="1200" dirty="0">
                          <a:effectLst/>
                        </a:rPr>
                        <a:t>y</a:t>
                      </a:r>
                      <a:r>
                        <a:rPr lang="en-US" sz="1200" spc="-25" dirty="0">
                          <a:effectLst/>
                        </a:rPr>
                        <a:t> </a:t>
                      </a:r>
                      <a:r>
                        <a:rPr lang="en-US" sz="1200" dirty="0">
                          <a:effectLst/>
                        </a:rPr>
                        <a:t>p</a:t>
                      </a:r>
                      <a:r>
                        <a:rPr lang="en-US" sz="1200" spc="-5" dirty="0">
                          <a:effectLst/>
                        </a:rPr>
                        <a:t>i</a:t>
                      </a:r>
                      <a:r>
                        <a:rPr lang="en-US" sz="1200" dirty="0">
                          <a:effectLst/>
                        </a:rPr>
                        <a:t>e</a:t>
                      </a:r>
                      <a:r>
                        <a:rPr lang="en-US" sz="1200" spc="5" dirty="0">
                          <a:effectLst/>
                        </a:rPr>
                        <a:t>c</a:t>
                      </a:r>
                      <a:r>
                        <a:rPr lang="en-US" sz="1200" dirty="0">
                          <a:effectLst/>
                        </a:rPr>
                        <a:t>e</a:t>
                      </a:r>
                      <a:r>
                        <a:rPr lang="en-US" sz="1200" spc="-15" dirty="0">
                          <a:effectLst/>
                        </a:rPr>
                        <a:t> </a:t>
                      </a:r>
                      <a:r>
                        <a:rPr lang="en-US" sz="1200" spc="5" dirty="0">
                          <a:effectLst/>
                        </a:rPr>
                        <a:t>r</a:t>
                      </a:r>
                      <a:r>
                        <a:rPr lang="en-US" sz="1200" dirty="0">
                          <a:effectLst/>
                        </a:rPr>
                        <a:t>e</a:t>
                      </a:r>
                      <a:r>
                        <a:rPr lang="en-US" sz="1200" spc="5" dirty="0">
                          <a:effectLst/>
                        </a:rPr>
                        <a:t>l</a:t>
                      </a:r>
                      <a:r>
                        <a:rPr lang="en-US" sz="1200" dirty="0">
                          <a:effectLst/>
                        </a:rPr>
                        <a:t>ated</a:t>
                      </a:r>
                      <a:r>
                        <a:rPr lang="en-US" sz="1200" spc="-20" dirty="0">
                          <a:effectLst/>
                        </a:rPr>
                        <a:t> </a:t>
                      </a:r>
                      <a:r>
                        <a:rPr lang="en-US" sz="1200" dirty="0">
                          <a:effectLst/>
                        </a:rPr>
                        <a:t>to</a:t>
                      </a:r>
                      <a:r>
                        <a:rPr lang="en-US" sz="1200" spc="-15" dirty="0">
                          <a:effectLst/>
                        </a:rPr>
                        <a:t> </a:t>
                      </a:r>
                      <a:r>
                        <a:rPr lang="en-US" sz="1200" spc="5" dirty="0">
                          <a:effectLst/>
                        </a:rPr>
                        <a:t>s</a:t>
                      </a:r>
                      <a:r>
                        <a:rPr lang="en-US" sz="1200" dirty="0">
                          <a:effectLst/>
                        </a:rPr>
                        <a:t>o</a:t>
                      </a:r>
                      <a:r>
                        <a:rPr lang="en-US" sz="1200" spc="5" dirty="0">
                          <a:effectLst/>
                        </a:rPr>
                        <a:t>ci</a:t>
                      </a:r>
                      <a:r>
                        <a:rPr lang="en-US" sz="1200" dirty="0">
                          <a:effectLst/>
                        </a:rPr>
                        <a:t>al</a:t>
                      </a:r>
                      <a:r>
                        <a:rPr lang="en-US" sz="1200" spc="-30" dirty="0">
                          <a:effectLst/>
                        </a:rPr>
                        <a:t> </a:t>
                      </a:r>
                      <a:r>
                        <a:rPr lang="en-US" sz="1200" spc="5" dirty="0">
                          <a:effectLst/>
                        </a:rPr>
                        <a:t>s</a:t>
                      </a:r>
                      <a:r>
                        <a:rPr lang="en-US" sz="1200" spc="10" dirty="0">
                          <a:effectLst/>
                        </a:rPr>
                        <a:t>t</a:t>
                      </a:r>
                      <a:r>
                        <a:rPr lang="en-US" sz="1200" dirty="0">
                          <a:effectLst/>
                        </a:rPr>
                        <a:t>ud</a:t>
                      </a:r>
                      <a:r>
                        <a:rPr lang="en-US" sz="1200" spc="5" dirty="0">
                          <a:effectLst/>
                        </a:rPr>
                        <a:t>i</a:t>
                      </a:r>
                      <a:r>
                        <a:rPr lang="en-US" sz="1200" dirty="0">
                          <a:effectLst/>
                        </a:rPr>
                        <a:t>es</a:t>
                      </a:r>
                      <a:r>
                        <a:rPr lang="en-US" sz="1200" spc="-25" dirty="0">
                          <a:effectLst/>
                        </a:rPr>
                        <a:t> </a:t>
                      </a:r>
                      <a:r>
                        <a:rPr lang="en-US" sz="1200" spc="5" dirty="0">
                          <a:effectLst/>
                        </a:rPr>
                        <a:t>c</a:t>
                      </a:r>
                      <a:r>
                        <a:rPr lang="en-US" sz="1200" dirty="0">
                          <a:effectLst/>
                        </a:rPr>
                        <a:t>ont</a:t>
                      </a:r>
                      <a:r>
                        <a:rPr lang="en-US" sz="1200" spc="10" dirty="0">
                          <a:effectLst/>
                        </a:rPr>
                        <a:t>e</a:t>
                      </a:r>
                      <a:r>
                        <a:rPr lang="en-US" sz="1200" dirty="0">
                          <a:effectLst/>
                        </a:rPr>
                        <a:t>nt.</a:t>
                      </a:r>
                      <a:r>
                        <a:rPr lang="en-US" sz="1200" spc="-40" dirty="0">
                          <a:effectLst/>
                        </a:rPr>
                        <a:t> </a:t>
                      </a:r>
                      <a:r>
                        <a:rPr lang="en-US" sz="1200" spc="15" dirty="0">
                          <a:effectLst/>
                        </a:rPr>
                        <a:t>T</a:t>
                      </a:r>
                      <a:r>
                        <a:rPr lang="en-US" sz="1200" dirty="0">
                          <a:effectLst/>
                        </a:rPr>
                        <a:t>he</a:t>
                      </a:r>
                      <a:r>
                        <a:rPr lang="en-US" sz="1200" spc="-20" dirty="0">
                          <a:effectLst/>
                        </a:rPr>
                        <a:t> </a:t>
                      </a:r>
                      <a:r>
                        <a:rPr lang="en-US" sz="1200" spc="10" dirty="0">
                          <a:effectLst/>
                        </a:rPr>
                        <a:t>p</a:t>
                      </a:r>
                      <a:r>
                        <a:rPr lang="en-US" sz="1200" spc="-5" dirty="0">
                          <a:effectLst/>
                        </a:rPr>
                        <a:t>i</a:t>
                      </a:r>
                      <a:r>
                        <a:rPr lang="en-US" sz="1200" dirty="0">
                          <a:effectLst/>
                        </a:rPr>
                        <a:t>e</a:t>
                      </a:r>
                      <a:r>
                        <a:rPr lang="en-US" sz="1200" spc="5" dirty="0">
                          <a:effectLst/>
                        </a:rPr>
                        <a:t>c</a:t>
                      </a:r>
                      <a:r>
                        <a:rPr lang="en-US" sz="1200" dirty="0">
                          <a:effectLst/>
                        </a:rPr>
                        <a:t>e</a:t>
                      </a:r>
                      <a:r>
                        <a:rPr lang="en-US" sz="1200" spc="-25" dirty="0">
                          <a:effectLst/>
                        </a:rPr>
                        <a:t> </a:t>
                      </a:r>
                      <a:r>
                        <a:rPr lang="en-US" sz="1200" spc="5" dirty="0">
                          <a:effectLst/>
                        </a:rPr>
                        <a:t>c</a:t>
                      </a:r>
                      <a:r>
                        <a:rPr lang="en-US" sz="1200" dirty="0">
                          <a:effectLst/>
                        </a:rPr>
                        <a:t>ou</a:t>
                      </a:r>
                      <a:r>
                        <a:rPr lang="en-US" sz="1200" spc="-5" dirty="0">
                          <a:effectLst/>
                        </a:rPr>
                        <a:t>l</a:t>
                      </a:r>
                      <a:r>
                        <a:rPr lang="en-US" sz="1200" dirty="0">
                          <a:effectLst/>
                        </a:rPr>
                        <a:t>d</a:t>
                      </a:r>
                      <a:r>
                        <a:rPr lang="en-US" sz="1200" spc="-15" dirty="0">
                          <a:effectLst/>
                        </a:rPr>
                        <a:t> </a:t>
                      </a:r>
                      <a:r>
                        <a:rPr lang="en-US" sz="1200" dirty="0">
                          <a:effectLst/>
                        </a:rPr>
                        <a:t>be</a:t>
                      </a:r>
                      <a:r>
                        <a:rPr lang="en-US" sz="1200" spc="-15" dirty="0">
                          <a:effectLst/>
                        </a:rPr>
                        <a:t> </a:t>
                      </a:r>
                      <a:r>
                        <a:rPr lang="en-US" sz="1200" spc="5" dirty="0">
                          <a:effectLst/>
                        </a:rPr>
                        <a:t>s</a:t>
                      </a:r>
                      <a:r>
                        <a:rPr lang="en-US" sz="1200" spc="10" dirty="0">
                          <a:effectLst/>
                        </a:rPr>
                        <a:t>h</a:t>
                      </a:r>
                      <a:r>
                        <a:rPr lang="en-US" sz="1200" dirty="0">
                          <a:effectLst/>
                        </a:rPr>
                        <a:t>a</a:t>
                      </a:r>
                      <a:r>
                        <a:rPr lang="en-US" sz="1200" spc="5" dirty="0">
                          <a:effectLst/>
                        </a:rPr>
                        <a:t>r</a:t>
                      </a:r>
                      <a:r>
                        <a:rPr lang="en-US" sz="1200" dirty="0">
                          <a:effectLst/>
                        </a:rPr>
                        <a:t>ed</a:t>
                      </a:r>
                      <a:r>
                        <a:rPr lang="en-US" sz="1200" spc="-20" dirty="0">
                          <a:effectLst/>
                        </a:rPr>
                        <a:t> </a:t>
                      </a:r>
                      <a:r>
                        <a:rPr lang="en-US" sz="1200" dirty="0">
                          <a:effectLst/>
                        </a:rPr>
                        <a:t>on</a:t>
                      </a:r>
                      <a:r>
                        <a:rPr lang="en-US" sz="1200" spc="-15" dirty="0">
                          <a:effectLst/>
                        </a:rPr>
                        <a:t> </a:t>
                      </a:r>
                      <a:r>
                        <a:rPr lang="en-US" sz="1200" dirty="0">
                          <a:effectLst/>
                        </a:rPr>
                        <a:t>a</a:t>
                      </a:r>
                      <a:r>
                        <a:rPr lang="en-US" sz="1200" spc="5" dirty="0">
                          <a:effectLst/>
                        </a:rPr>
                        <a:t> sc</a:t>
                      </a:r>
                      <a:r>
                        <a:rPr lang="en-US" sz="1200" dirty="0">
                          <a:effectLst/>
                        </a:rPr>
                        <a:t>h</a:t>
                      </a:r>
                      <a:r>
                        <a:rPr lang="en-US" sz="1200" spc="10" dirty="0">
                          <a:effectLst/>
                        </a:rPr>
                        <a:t>o</a:t>
                      </a:r>
                      <a:r>
                        <a:rPr lang="en-US" sz="1200" dirty="0">
                          <a:effectLst/>
                        </a:rPr>
                        <a:t>ol</a:t>
                      </a:r>
                      <a:r>
                        <a:rPr lang="en-US" sz="1200" spc="-35" dirty="0">
                          <a:effectLst/>
                        </a:rPr>
                        <a:t> </a:t>
                      </a:r>
                      <a:r>
                        <a:rPr lang="en-US" sz="1200" dirty="0">
                          <a:effectLst/>
                        </a:rPr>
                        <a:t>or</a:t>
                      </a:r>
                      <a:r>
                        <a:rPr lang="en-US" sz="1200" spc="-10" dirty="0">
                          <a:effectLst/>
                        </a:rPr>
                        <a:t> </a:t>
                      </a:r>
                      <a:r>
                        <a:rPr lang="en-US" sz="1200" spc="5" dirty="0">
                          <a:effectLst/>
                        </a:rPr>
                        <a:t>cl</a:t>
                      </a:r>
                      <a:r>
                        <a:rPr lang="en-US" sz="1200" dirty="0">
                          <a:effectLst/>
                        </a:rPr>
                        <a:t>a</a:t>
                      </a:r>
                      <a:r>
                        <a:rPr lang="en-US" sz="1200" spc="5" dirty="0">
                          <a:effectLst/>
                        </a:rPr>
                        <a:t>ssr</a:t>
                      </a:r>
                      <a:r>
                        <a:rPr lang="en-US" sz="1200" dirty="0">
                          <a:effectLst/>
                        </a:rPr>
                        <a:t>oom</a:t>
                      </a:r>
                      <a:r>
                        <a:rPr lang="en-US" sz="1200" spc="-25" dirty="0">
                          <a:effectLst/>
                        </a:rPr>
                        <a:t> </a:t>
                      </a:r>
                      <a:r>
                        <a:rPr lang="en-US" sz="1200" spc="-10" dirty="0">
                          <a:effectLst/>
                        </a:rPr>
                        <a:t>w</a:t>
                      </a:r>
                      <a:r>
                        <a:rPr lang="en-US" sz="1200" dirty="0">
                          <a:effectLst/>
                        </a:rPr>
                        <a:t>eb</a:t>
                      </a:r>
                      <a:r>
                        <a:rPr lang="en-US" sz="1200" spc="5" dirty="0">
                          <a:effectLst/>
                        </a:rPr>
                        <a:t>s</a:t>
                      </a:r>
                      <a:r>
                        <a:rPr lang="en-US" sz="1200" spc="-5" dirty="0">
                          <a:effectLst/>
                        </a:rPr>
                        <a:t>i</a:t>
                      </a:r>
                      <a:r>
                        <a:rPr lang="en-US" sz="1200" spc="10" dirty="0">
                          <a:effectLst/>
                        </a:rPr>
                        <a:t>t</a:t>
                      </a:r>
                      <a:r>
                        <a:rPr lang="en-US" sz="1200" dirty="0">
                          <a:effectLst/>
                        </a:rPr>
                        <a:t>e.</a:t>
                      </a:r>
                    </a:p>
                    <a:p>
                      <a:pPr marL="238125" marR="0">
                        <a:lnSpc>
                          <a:spcPts val="1120"/>
                        </a:lnSpc>
                        <a:spcBef>
                          <a:spcPts val="0"/>
                        </a:spcBef>
                        <a:spcAft>
                          <a:spcPts val="0"/>
                        </a:spcAft>
                      </a:pPr>
                      <a:r>
                        <a:rPr lang="en-US" sz="1200" spc="-5" dirty="0">
                          <a:effectLst/>
                        </a:rPr>
                        <a:t>E</a:t>
                      </a:r>
                      <a:r>
                        <a:rPr lang="en-US" sz="1200" spc="15" dirty="0">
                          <a:effectLst/>
                        </a:rPr>
                        <a:t>T</a:t>
                      </a:r>
                      <a:r>
                        <a:rPr lang="en-US" sz="1200" dirty="0">
                          <a:effectLst/>
                        </a:rPr>
                        <a:t>06</a:t>
                      </a:r>
                      <a:r>
                        <a:rPr lang="en-US" sz="1200" spc="5" dirty="0">
                          <a:effectLst/>
                        </a:rPr>
                        <a:t>-</a:t>
                      </a:r>
                      <a:r>
                        <a:rPr lang="en-US" sz="1200" spc="-5" dirty="0">
                          <a:effectLst/>
                        </a:rPr>
                        <a:t>S</a:t>
                      </a:r>
                      <a:r>
                        <a:rPr lang="en-US" sz="1200" dirty="0">
                          <a:effectLst/>
                        </a:rPr>
                        <a:t>2C1</a:t>
                      </a:r>
                      <a:r>
                        <a:rPr lang="en-US" sz="1200" spc="15" dirty="0">
                          <a:effectLst/>
                        </a:rPr>
                        <a:t>-</a:t>
                      </a:r>
                      <a:r>
                        <a:rPr lang="en-US" sz="1200" dirty="0">
                          <a:effectLst/>
                        </a:rPr>
                        <a:t>01;</a:t>
                      </a:r>
                      <a:r>
                        <a:rPr lang="en-US" sz="1200" spc="-60" dirty="0">
                          <a:effectLst/>
                        </a:rPr>
                        <a:t> </a:t>
                      </a:r>
                      <a:r>
                        <a:rPr lang="en-US" sz="1200" spc="-5" dirty="0">
                          <a:effectLst/>
                        </a:rPr>
                        <a:t>E</a:t>
                      </a:r>
                      <a:r>
                        <a:rPr lang="en-US" sz="1200" spc="15" dirty="0">
                          <a:effectLst/>
                        </a:rPr>
                        <a:t>T</a:t>
                      </a:r>
                      <a:r>
                        <a:rPr lang="en-US" sz="1200" dirty="0">
                          <a:effectLst/>
                        </a:rPr>
                        <a:t>07</a:t>
                      </a:r>
                      <a:r>
                        <a:rPr lang="en-US" sz="1200" spc="5" dirty="0">
                          <a:effectLst/>
                        </a:rPr>
                        <a:t>-</a:t>
                      </a:r>
                      <a:r>
                        <a:rPr lang="en-US" sz="1200" spc="-5" dirty="0">
                          <a:effectLst/>
                        </a:rPr>
                        <a:t>S</a:t>
                      </a:r>
                      <a:r>
                        <a:rPr lang="en-US" sz="1200" dirty="0">
                          <a:effectLst/>
                        </a:rPr>
                        <a:t>2</a:t>
                      </a:r>
                      <a:r>
                        <a:rPr lang="en-US" sz="1200" spc="15" dirty="0">
                          <a:effectLst/>
                        </a:rPr>
                        <a:t>C</a:t>
                      </a:r>
                      <a:r>
                        <a:rPr lang="en-US" sz="1200" dirty="0">
                          <a:effectLst/>
                        </a:rPr>
                        <a:t>1</a:t>
                      </a:r>
                      <a:r>
                        <a:rPr lang="en-US" sz="1200" spc="5" dirty="0">
                          <a:effectLst/>
                        </a:rPr>
                        <a:t>-</a:t>
                      </a:r>
                      <a:r>
                        <a:rPr lang="en-US" sz="1200" dirty="0">
                          <a:effectLst/>
                        </a:rPr>
                        <a:t>01;</a:t>
                      </a:r>
                      <a:r>
                        <a:rPr lang="en-US" sz="1200" spc="-60" dirty="0">
                          <a:effectLst/>
                        </a:rPr>
                        <a:t> </a:t>
                      </a:r>
                      <a:r>
                        <a:rPr lang="en-US" sz="1200" spc="-5" dirty="0">
                          <a:effectLst/>
                        </a:rPr>
                        <a:t>E</a:t>
                      </a:r>
                      <a:r>
                        <a:rPr lang="en-US" sz="1200" spc="15" dirty="0">
                          <a:effectLst/>
                        </a:rPr>
                        <a:t>T</a:t>
                      </a:r>
                      <a:r>
                        <a:rPr lang="en-US" sz="1200" dirty="0">
                          <a:effectLst/>
                        </a:rPr>
                        <a:t>08</a:t>
                      </a:r>
                      <a:r>
                        <a:rPr lang="en-US" sz="1200" spc="5" dirty="0">
                          <a:effectLst/>
                        </a:rPr>
                        <a:t>-</a:t>
                      </a:r>
                      <a:r>
                        <a:rPr lang="en-US" sz="1200" spc="-5" dirty="0">
                          <a:effectLst/>
                        </a:rPr>
                        <a:t>S</a:t>
                      </a:r>
                      <a:r>
                        <a:rPr lang="en-US" sz="1200" dirty="0">
                          <a:effectLst/>
                        </a:rPr>
                        <a:t>2</a:t>
                      </a:r>
                      <a:r>
                        <a:rPr lang="en-US" sz="1200" spc="15" dirty="0">
                          <a:effectLst/>
                        </a:rPr>
                        <a:t>C</a:t>
                      </a:r>
                      <a:r>
                        <a:rPr lang="en-US" sz="1200" dirty="0">
                          <a:effectLst/>
                        </a:rPr>
                        <a:t>1</a:t>
                      </a:r>
                      <a:r>
                        <a:rPr lang="en-US" sz="1200" spc="5" dirty="0">
                          <a:effectLst/>
                        </a:rPr>
                        <a:t>-</a:t>
                      </a:r>
                      <a:r>
                        <a:rPr lang="en-US" sz="1200" dirty="0">
                          <a:effectLst/>
                        </a:rPr>
                        <a:t>01;</a:t>
                      </a:r>
                      <a:endParaRPr lang="en-US" sz="1200" dirty="0">
                        <a:effectLst/>
                        <a:latin typeface="Times New Roman"/>
                        <a:ea typeface="Times New Roman"/>
                      </a:endParaRPr>
                    </a:p>
                  </a:txBody>
                  <a:tcPr marL="0" marR="0" marT="0" marB="0"/>
                </a:tc>
              </a:tr>
            </a:tbl>
          </a:graphicData>
        </a:graphic>
      </p:graphicFrame>
      <p:sp>
        <p:nvSpPr>
          <p:cNvPr id="4" name="Rectangle 3"/>
          <p:cNvSpPr/>
          <p:nvPr/>
        </p:nvSpPr>
        <p:spPr>
          <a:xfrm>
            <a:off x="308499" y="32551"/>
            <a:ext cx="7848600" cy="646331"/>
          </a:xfrm>
          <a:prstGeom prst="rect">
            <a:avLst/>
          </a:prstGeom>
        </p:spPr>
        <p:txBody>
          <a:bodyPr wrap="square">
            <a:spAutoFit/>
          </a:bodyPr>
          <a:lstStyle/>
          <a:p>
            <a:pPr lvl="0" algn="ctr" fontAlgn="base">
              <a:spcBef>
                <a:spcPct val="0"/>
              </a:spcBef>
              <a:spcAft>
                <a:spcPct val="0"/>
              </a:spcAf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Strand: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Writing Standards for Literacy in History/Social Studies, </a:t>
            </a:r>
          </a:p>
          <a:p>
            <a:pPr lvl="0" algn="ctr" fontAlgn="base">
              <a:spcBef>
                <a:spcPct val="0"/>
              </a:spcBef>
              <a:spcAft>
                <a:spcPct val="0"/>
              </a:spcAf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Science, and Technical Subjects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23752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85145790"/>
              </p:ext>
            </p:extLst>
          </p:nvPr>
        </p:nvGraphicFramePr>
        <p:xfrm>
          <a:off x="152400" y="685800"/>
          <a:ext cx="8991600" cy="7753354"/>
        </p:xfrm>
        <a:graphic>
          <a:graphicData uri="http://schemas.openxmlformats.org/drawingml/2006/table">
            <a:tbl>
              <a:tblPr>
                <a:tableStyleId>{5C22544A-7EE6-4342-B048-85BDC9FD1C3A}</a:tableStyleId>
              </a:tblPr>
              <a:tblGrid>
                <a:gridCol w="4495800"/>
                <a:gridCol w="4495800"/>
              </a:tblGrid>
              <a:tr h="220085">
                <a:tc gridSpan="2">
                  <a:txBody>
                    <a:bodyPr/>
                    <a:lstStyle/>
                    <a:p>
                      <a:pPr marL="0" marR="0">
                        <a:spcBef>
                          <a:spcPts val="0"/>
                        </a:spcBef>
                        <a:spcAft>
                          <a:spcPts val="0"/>
                        </a:spcAft>
                      </a:pPr>
                      <a:r>
                        <a:rPr lang="en-US" sz="1200" dirty="0">
                          <a:effectLst/>
                        </a:rPr>
                        <a:t>Writing Standards for Literacy in History/Social Studies, Science, and Technical Subjects </a:t>
                      </a:r>
                    </a:p>
                    <a:p>
                      <a:pPr marL="0" marR="0">
                        <a:spcBef>
                          <a:spcPts val="0"/>
                        </a:spcBef>
                        <a:spcAft>
                          <a:spcPts val="0"/>
                        </a:spcAft>
                      </a:pPr>
                      <a:r>
                        <a:rPr lang="en-US" sz="1800" b="1" u="sng" dirty="0">
                          <a:solidFill>
                            <a:srgbClr val="FF00FF"/>
                          </a:solidFill>
                          <a:effectLst/>
                        </a:rPr>
                        <a:t>Research to Build and Present Knowledge </a:t>
                      </a:r>
                      <a:endParaRPr lang="en-US" sz="1800" b="1" u="sng" dirty="0">
                        <a:solidFill>
                          <a:srgbClr val="FF00FF"/>
                        </a:solidFill>
                        <a:effectLst/>
                        <a:latin typeface="Arial"/>
                        <a:ea typeface="Times New Roman"/>
                      </a:endParaRPr>
                    </a:p>
                  </a:txBody>
                  <a:tcPr marL="43989" marR="43989" marT="0" marB="0"/>
                </a:tc>
                <a:tc hMerge="1">
                  <a:txBody>
                    <a:bodyPr/>
                    <a:lstStyle/>
                    <a:p>
                      <a:endParaRPr lang="en-US"/>
                    </a:p>
                  </a:txBody>
                  <a:tcPr/>
                </a:tc>
              </a:tr>
              <a:tr h="137061">
                <a:tc>
                  <a:txBody>
                    <a:bodyPr/>
                    <a:lstStyle/>
                    <a:p>
                      <a:pPr marL="0" marR="0">
                        <a:spcBef>
                          <a:spcPts val="0"/>
                        </a:spcBef>
                        <a:spcAft>
                          <a:spcPts val="0"/>
                        </a:spcAft>
                      </a:pPr>
                      <a:r>
                        <a:rPr lang="en-US" sz="1200" u="sng" dirty="0">
                          <a:effectLst/>
                        </a:rPr>
                        <a:t>Standards </a:t>
                      </a:r>
                      <a:endParaRPr lang="en-US" sz="1200" dirty="0">
                        <a:solidFill>
                          <a:srgbClr val="000000"/>
                        </a:solidFill>
                        <a:effectLst/>
                        <a:latin typeface="Arial"/>
                        <a:ea typeface="Times New Roman"/>
                      </a:endParaRPr>
                    </a:p>
                  </a:txBody>
                  <a:tcPr marL="43989" marR="43989" marT="0" marB="0"/>
                </a:tc>
                <a:tc>
                  <a:txBody>
                    <a:bodyPr/>
                    <a:lstStyle/>
                    <a:p>
                      <a:pPr marL="0" marR="0">
                        <a:spcBef>
                          <a:spcPts val="0"/>
                        </a:spcBef>
                        <a:spcAft>
                          <a:spcPts val="0"/>
                        </a:spcAft>
                      </a:pPr>
                      <a:r>
                        <a:rPr lang="en-US" sz="1200" u="sng">
                          <a:effectLst/>
                        </a:rPr>
                        <a:t>Explanations and Examples </a:t>
                      </a:r>
                      <a:endParaRPr lang="en-US" sz="1200">
                        <a:solidFill>
                          <a:srgbClr val="000000"/>
                        </a:solidFill>
                        <a:effectLst/>
                        <a:latin typeface="Arial"/>
                        <a:ea typeface="Times New Roman"/>
                      </a:endParaRPr>
                    </a:p>
                  </a:txBody>
                  <a:tcPr marL="43989" marR="43989" marT="0" marB="0"/>
                </a:tc>
              </a:tr>
              <a:tr h="124601">
                <a:tc gridSpan="2">
                  <a:txBody>
                    <a:bodyPr/>
                    <a:lstStyle/>
                    <a:p>
                      <a:pPr marL="0" marR="0">
                        <a:spcBef>
                          <a:spcPts val="0"/>
                        </a:spcBef>
                        <a:spcAft>
                          <a:spcPts val="0"/>
                        </a:spcAft>
                      </a:pPr>
                      <a:r>
                        <a:rPr lang="en-US" sz="1200">
                          <a:effectLst/>
                        </a:rPr>
                        <a:t>Students are expected to: </a:t>
                      </a:r>
                      <a:endParaRPr lang="en-US" sz="1200">
                        <a:solidFill>
                          <a:srgbClr val="000000"/>
                        </a:solidFill>
                        <a:effectLst/>
                        <a:latin typeface="Arial"/>
                        <a:ea typeface="Times New Roman"/>
                      </a:endParaRPr>
                    </a:p>
                  </a:txBody>
                  <a:tcPr marL="43989" marR="43989" marT="0" marB="0"/>
                </a:tc>
                <a:tc hMerge="1">
                  <a:txBody>
                    <a:bodyPr/>
                    <a:lstStyle/>
                    <a:p>
                      <a:endParaRPr lang="en-US"/>
                    </a:p>
                  </a:txBody>
                  <a:tcPr/>
                </a:tc>
              </a:tr>
              <a:tr h="1869019">
                <a:tc>
                  <a:txBody>
                    <a:bodyPr/>
                    <a:lstStyle/>
                    <a:p>
                      <a:pPr marL="0" marR="0">
                        <a:spcBef>
                          <a:spcPts val="0"/>
                        </a:spcBef>
                        <a:spcAft>
                          <a:spcPts val="0"/>
                        </a:spcAft>
                      </a:pPr>
                      <a:r>
                        <a:rPr lang="en-US" sz="1200" b="1" dirty="0">
                          <a:effectLst/>
                        </a:rPr>
                        <a:t>6-8.WHST.7</a:t>
                      </a:r>
                      <a:r>
                        <a:rPr lang="en-US" sz="1600" b="1" dirty="0">
                          <a:solidFill>
                            <a:srgbClr val="FF00FF"/>
                          </a:solidFill>
                          <a:effectLst/>
                        </a:rPr>
                        <a:t>. </a:t>
                      </a:r>
                      <a:r>
                        <a:rPr lang="en-US" sz="1600" b="1" u="sng" dirty="0">
                          <a:solidFill>
                            <a:srgbClr val="FF00FF"/>
                          </a:solidFill>
                          <a:effectLst/>
                        </a:rPr>
                        <a:t>Conduct short research projects to answer a question (including a self-generated question), drawing on several sources and generating additional related, focused questions that allow for multiple avenues of exploration. </a:t>
                      </a:r>
                      <a:endParaRPr lang="en-US" sz="1600" b="1" u="sng" dirty="0">
                        <a:solidFill>
                          <a:srgbClr val="FF00FF"/>
                        </a:solidFill>
                        <a:effectLst/>
                        <a:latin typeface="Arial"/>
                        <a:ea typeface="Times New Roman"/>
                      </a:endParaRPr>
                    </a:p>
                  </a:txBody>
                  <a:tcPr marL="43989" marR="43989" marT="0" marB="0"/>
                </a:tc>
                <a:tc>
                  <a:txBody>
                    <a:bodyPr/>
                    <a:lstStyle/>
                    <a:p>
                      <a:pPr marL="0" marR="0">
                        <a:spcBef>
                          <a:spcPts val="0"/>
                        </a:spcBef>
                        <a:spcAft>
                          <a:spcPts val="0"/>
                        </a:spcAft>
                      </a:pPr>
                      <a:r>
                        <a:rPr lang="en-US" sz="1800" b="1" u="sng" dirty="0">
                          <a:solidFill>
                            <a:srgbClr val="FF00FF"/>
                          </a:solidFill>
                          <a:effectLst/>
                        </a:rPr>
                        <a:t>This standard requires students to answer questions through research, including those they create themselves, to solve a problem. They will use and combine information from multiple sources to construct their answer(s).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SS06-S2C5-01 </a:t>
                      </a:r>
                    </a:p>
                    <a:p>
                      <a:pPr marL="0" marR="0">
                        <a:spcBef>
                          <a:spcPts val="0"/>
                        </a:spcBef>
                        <a:spcAft>
                          <a:spcPts val="0"/>
                        </a:spcAft>
                      </a:pPr>
                      <a:r>
                        <a:rPr lang="en-US" sz="1200" dirty="0">
                          <a:effectLst/>
                        </a:rPr>
                        <a:t>• </a:t>
                      </a:r>
                      <a:r>
                        <a:rPr lang="en-US" sz="1600" b="1" u="sng" dirty="0">
                          <a:solidFill>
                            <a:srgbClr val="FF00FF"/>
                          </a:solidFill>
                          <a:effectLst/>
                        </a:rPr>
                        <a:t>Following the study of important judicial decisions such as Dred Scott, </a:t>
                      </a:r>
                      <a:r>
                        <a:rPr lang="en-US" sz="1600" b="1" u="sng" dirty="0" err="1">
                          <a:solidFill>
                            <a:srgbClr val="FF00FF"/>
                          </a:solidFill>
                          <a:effectLst/>
                        </a:rPr>
                        <a:t>Plessy</a:t>
                      </a:r>
                      <a:r>
                        <a:rPr lang="en-US" sz="1600" b="1" u="sng" dirty="0">
                          <a:solidFill>
                            <a:srgbClr val="FF00FF"/>
                          </a:solidFill>
                          <a:effectLst/>
                        </a:rPr>
                        <a:t> v. Ferguson, or the Scopes Trial, students formulate a question related to the historical significance of the decision. Research is conducted using a variety of print and non-print sources</a:t>
                      </a:r>
                      <a:r>
                        <a:rPr lang="en-US" sz="1600" b="1" dirty="0">
                          <a:solidFill>
                            <a:srgbClr val="FF00FF"/>
                          </a:solidFill>
                          <a:effectLst/>
                        </a:rPr>
                        <a:t>. </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SS07-S3C3-01 </a:t>
                      </a:r>
                      <a:endParaRPr lang="en-US" sz="1200" dirty="0">
                        <a:solidFill>
                          <a:srgbClr val="000000"/>
                        </a:solidFill>
                        <a:effectLst/>
                        <a:latin typeface="Arial"/>
                        <a:ea typeface="Times New Roman"/>
                      </a:endParaRPr>
                    </a:p>
                  </a:txBody>
                  <a:tcPr marL="43989" marR="43989" marT="0" marB="0"/>
                </a:tc>
              </a:tr>
              <a:tr h="1744418">
                <a:tc>
                  <a:txBody>
                    <a:bodyPr/>
                    <a:lstStyle/>
                    <a:p>
                      <a:pPr marL="0" marR="0">
                        <a:spcBef>
                          <a:spcPts val="0"/>
                        </a:spcBef>
                        <a:spcAft>
                          <a:spcPts val="0"/>
                        </a:spcAft>
                      </a:pPr>
                      <a:r>
                        <a:rPr lang="en-US" sz="1600" b="1" u="sng" dirty="0">
                          <a:solidFill>
                            <a:srgbClr val="FF00FF"/>
                          </a:solidFill>
                          <a:effectLst/>
                        </a:rPr>
                        <a:t>6-8.WHST.8. Gather relevant information from multiple print and digital sources, using search terms effectively; assess the credibility and accuracy of each source; and quote or paraphrase the data and conclusions of others while avoiding plagiarism and following a standard format for citation. </a:t>
                      </a:r>
                      <a:endParaRPr lang="en-US" sz="1600" b="1" u="sng" dirty="0">
                        <a:solidFill>
                          <a:srgbClr val="FF00FF"/>
                        </a:solidFill>
                        <a:effectLst/>
                        <a:latin typeface="Arial"/>
                        <a:ea typeface="Times New Roman"/>
                      </a:endParaRPr>
                    </a:p>
                  </a:txBody>
                  <a:tcPr marL="43989" marR="43989" marT="0" marB="0"/>
                </a:tc>
                <a:tc>
                  <a:txBody>
                    <a:bodyPr/>
                    <a:lstStyle/>
                    <a:p>
                      <a:pPr marL="0" marR="0">
                        <a:spcBef>
                          <a:spcPts val="0"/>
                        </a:spcBef>
                        <a:spcAft>
                          <a:spcPts val="0"/>
                        </a:spcAft>
                      </a:pPr>
                      <a:endParaRPr lang="en-US" sz="1200" dirty="0">
                        <a:solidFill>
                          <a:srgbClr val="000000"/>
                        </a:solidFill>
                        <a:effectLst/>
                        <a:latin typeface="Arial"/>
                        <a:ea typeface="Times New Roman"/>
                      </a:endParaRPr>
                    </a:p>
                  </a:txBody>
                  <a:tcPr marL="43989" marR="43989" marT="0" marB="0"/>
                </a:tc>
              </a:tr>
              <a:tr h="1619816">
                <a:tc>
                  <a:txBody>
                    <a:bodyPr/>
                    <a:lstStyle/>
                    <a:p>
                      <a:pPr marL="0" marR="0">
                        <a:spcBef>
                          <a:spcPts val="0"/>
                        </a:spcBef>
                        <a:spcAft>
                          <a:spcPts val="0"/>
                        </a:spcAft>
                      </a:pPr>
                      <a:r>
                        <a:rPr lang="en-US" sz="600">
                          <a:effectLst/>
                        </a:rPr>
                        <a:t>6-8.WHST.9. Draw evidence from informational texts to support analysis reflection, and research. </a:t>
                      </a:r>
                      <a:endParaRPr lang="en-US" sz="800">
                        <a:solidFill>
                          <a:srgbClr val="000000"/>
                        </a:solidFill>
                        <a:effectLst/>
                        <a:latin typeface="Arial"/>
                        <a:ea typeface="Times New Roman"/>
                      </a:endParaRPr>
                    </a:p>
                  </a:txBody>
                  <a:tcPr marL="43989" marR="43989" marT="0" marB="0"/>
                </a:tc>
                <a:tc>
                  <a:txBody>
                    <a:bodyPr/>
                    <a:lstStyle/>
                    <a:p>
                      <a:pPr marL="0" marR="0">
                        <a:spcBef>
                          <a:spcPts val="0"/>
                        </a:spcBef>
                        <a:spcAft>
                          <a:spcPts val="0"/>
                        </a:spcAft>
                      </a:pPr>
                      <a:endParaRPr lang="en-US" sz="1200" dirty="0">
                        <a:solidFill>
                          <a:srgbClr val="000000"/>
                        </a:solidFill>
                        <a:effectLst/>
                        <a:latin typeface="Arial"/>
                        <a:ea typeface="Times New Roman"/>
                      </a:endParaRPr>
                    </a:p>
                  </a:txBody>
                  <a:tcPr marL="43989" marR="43989" marT="0" marB="0"/>
                </a:tc>
              </a:tr>
            </a:tbl>
          </a:graphicData>
        </a:graphic>
      </p:graphicFrame>
      <p:sp>
        <p:nvSpPr>
          <p:cNvPr id="3" name="Rectangle 1"/>
          <p:cNvSpPr>
            <a:spLocks noChangeArrowheads="1"/>
          </p:cNvSpPr>
          <p:nvPr/>
        </p:nvSpPr>
        <p:spPr bwMode="auto">
          <a:xfrm>
            <a:off x="1633538"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381000" y="152400"/>
            <a:ext cx="8686800" cy="369332"/>
          </a:xfrm>
          <a:prstGeom prst="rect">
            <a:avLst/>
          </a:prstGeom>
        </p:spPr>
        <p:txBody>
          <a:bodyPr wrap="square">
            <a:spAutoFit/>
          </a:bodyPr>
          <a:lstStyle/>
          <a:p>
            <a:r>
              <a:rPr lang="en-US" dirty="0" smtClean="0">
                <a:effectLst/>
              </a:rPr>
              <a:t>Writing Standards for Literacy in History/Social Studies, Science, and Technical Subjects </a:t>
            </a:r>
          </a:p>
        </p:txBody>
      </p:sp>
    </p:spTree>
    <p:extLst>
      <p:ext uri="{BB962C8B-B14F-4D97-AF65-F5344CB8AC3E}">
        <p14:creationId xmlns:p14="http://schemas.microsoft.com/office/powerpoint/2010/main" val="3118715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noAutofit/>
          </a:bodyPr>
          <a:lstStyle/>
          <a:p>
            <a:r>
              <a:rPr lang="en-US" sz="2800" b="1" dirty="0"/>
              <a:t>Sullivan, Patrick. “An Essential Question: What Is  ‘College-Level’ Writing?”  </a:t>
            </a:r>
            <a:r>
              <a:rPr lang="en-US" sz="2800" i="1" dirty="0"/>
              <a:t>What is “College-Level” Writing? </a:t>
            </a:r>
            <a:r>
              <a:rPr lang="en-US" sz="2800" dirty="0"/>
              <a:t>Urbana, IL: National Council of Teachers of English. 2006. Print</a:t>
            </a:r>
            <a:br>
              <a:rPr lang="en-US" sz="2800" dirty="0"/>
            </a:br>
            <a:endParaRPr lang="en-US" sz="2800" dirty="0"/>
          </a:p>
        </p:txBody>
      </p:sp>
      <p:sp>
        <p:nvSpPr>
          <p:cNvPr id="3" name="Content Placeholder 2"/>
          <p:cNvSpPr>
            <a:spLocks noGrp="1"/>
          </p:cNvSpPr>
          <p:nvPr>
            <p:ph idx="1"/>
          </p:nvPr>
        </p:nvSpPr>
        <p:spPr>
          <a:xfrm>
            <a:off x="228600" y="1600200"/>
            <a:ext cx="8458200" cy="5029200"/>
          </a:xfrm>
        </p:spPr>
        <p:txBody>
          <a:bodyPr>
            <a:normAutofit fontScale="92500" lnSpcReduction="20000"/>
          </a:bodyPr>
          <a:lstStyle/>
          <a:p>
            <a:pPr marL="0" indent="0">
              <a:buNone/>
            </a:pPr>
            <a:r>
              <a:rPr lang="en-US" b="1" dirty="0" smtClean="0">
                <a:solidFill>
                  <a:srgbClr val="00B050"/>
                </a:solidFill>
                <a:effectLst>
                  <a:outerShdw blurRad="38100" dist="38100" dir="2700000" algn="tl">
                    <a:srgbClr val="000000">
                      <a:alpha val="43137"/>
                    </a:srgbClr>
                  </a:outerShdw>
                </a:effectLst>
              </a:rPr>
              <a:t>CCSS Instructional Shifts and Rigor (not out yet) </a:t>
            </a:r>
          </a:p>
          <a:p>
            <a:pPr marL="571500" indent="-571500">
              <a:buFont typeface="+mj-lt"/>
              <a:buAutoNum type="romanUcPeriod"/>
            </a:pPr>
            <a:r>
              <a:rPr lang="en-US" b="1" dirty="0" smtClean="0">
                <a:solidFill>
                  <a:srgbClr val="FF00FF"/>
                </a:solidFill>
                <a:effectLst>
                  <a:outerShdw blurRad="38100" dist="38100" dir="2700000" algn="tl">
                    <a:srgbClr val="000000">
                      <a:alpha val="43137"/>
                    </a:srgbClr>
                  </a:outerShdw>
                </a:effectLst>
              </a:rPr>
              <a:t>Sophistication and Complexity of Ideas</a:t>
            </a:r>
          </a:p>
          <a:p>
            <a:pPr marL="971550" lvl="1" indent="-571500">
              <a:buFont typeface="+mj-lt"/>
              <a:buAutoNum type="alphaUcPeriod"/>
            </a:pPr>
            <a:r>
              <a:rPr lang="en-US" b="1" dirty="0" smtClean="0">
                <a:solidFill>
                  <a:srgbClr val="FF00FF"/>
                </a:solidFill>
                <a:effectLst>
                  <a:outerShdw blurRad="38100" dist="38100" dir="2700000" algn="tl">
                    <a:srgbClr val="000000">
                      <a:alpha val="43137"/>
                    </a:srgbClr>
                  </a:outerShdw>
                </a:effectLst>
              </a:rPr>
              <a:t>Sophisticated writing vs. competent writing</a:t>
            </a:r>
          </a:p>
          <a:p>
            <a:pPr marL="1371600" lvl="2" indent="-571500">
              <a:buFont typeface="+mj-lt"/>
              <a:buAutoNum type="arabicPeriod"/>
            </a:pPr>
            <a:r>
              <a:rPr lang="en-US" b="1" dirty="0" smtClean="0">
                <a:solidFill>
                  <a:srgbClr val="FF00FF"/>
                </a:solidFill>
                <a:effectLst>
                  <a:outerShdw blurRad="38100" dist="38100" dir="2700000" algn="tl">
                    <a:srgbClr val="000000">
                      <a:alpha val="43137"/>
                    </a:srgbClr>
                  </a:outerShdw>
                </a:effectLst>
              </a:rPr>
              <a:t>Competent paper</a:t>
            </a:r>
          </a:p>
          <a:p>
            <a:pPr marL="1828800" lvl="3" indent="-571500">
              <a:buFont typeface="+mj-lt"/>
              <a:buAutoNum type="alphaLcPeriod"/>
            </a:pPr>
            <a:r>
              <a:rPr lang="en-US" b="1" dirty="0" smtClean="0">
                <a:solidFill>
                  <a:srgbClr val="FF00FF"/>
                </a:solidFill>
                <a:effectLst>
                  <a:outerShdw blurRad="38100" dist="38100" dir="2700000" algn="tl">
                    <a:srgbClr val="000000">
                      <a:alpha val="43137"/>
                    </a:srgbClr>
                  </a:outerShdw>
                </a:effectLst>
              </a:rPr>
              <a:t>Responds directly to prompt/assignment</a:t>
            </a:r>
          </a:p>
          <a:p>
            <a:pPr marL="1828800" lvl="3" indent="-571500">
              <a:buFont typeface="+mj-lt"/>
              <a:buAutoNum type="alphaLcPeriod"/>
            </a:pPr>
            <a:r>
              <a:rPr lang="en-US" b="1" dirty="0" smtClean="0">
                <a:solidFill>
                  <a:srgbClr val="FF00FF"/>
                </a:solidFill>
                <a:effectLst>
                  <a:outerShdw blurRad="38100" dist="38100" dir="2700000" algn="tl">
                    <a:srgbClr val="000000">
                      <a:alpha val="43137"/>
                    </a:srgbClr>
                  </a:outerShdw>
                </a:effectLst>
              </a:rPr>
              <a:t>Introduction, body and conclusion </a:t>
            </a:r>
          </a:p>
          <a:p>
            <a:pPr marL="1828800" lvl="3" indent="-571500">
              <a:buFont typeface="+mj-lt"/>
              <a:buAutoNum type="alphaLcPeriod"/>
            </a:pPr>
            <a:r>
              <a:rPr lang="en-US" b="1" dirty="0" smtClean="0">
                <a:solidFill>
                  <a:srgbClr val="FF00FF"/>
                </a:solidFill>
                <a:effectLst>
                  <a:outerShdw blurRad="38100" dist="38100" dir="2700000" algn="tl">
                    <a:srgbClr val="000000">
                      <a:alpha val="43137"/>
                    </a:srgbClr>
                  </a:outerShdw>
                </a:effectLst>
              </a:rPr>
              <a:t>Synthesizes research materials</a:t>
            </a:r>
          </a:p>
          <a:p>
            <a:pPr marL="1828800" lvl="3" indent="-571500">
              <a:buFont typeface="+mj-lt"/>
              <a:buAutoNum type="alphaLcPeriod"/>
            </a:pPr>
            <a:r>
              <a:rPr lang="en-US" b="1" dirty="0" smtClean="0">
                <a:solidFill>
                  <a:srgbClr val="FF00FF"/>
                </a:solidFill>
                <a:effectLst>
                  <a:outerShdw blurRad="38100" dist="38100" dir="2700000" algn="tl">
                    <a:srgbClr val="000000">
                      <a:alpha val="43137"/>
                    </a:srgbClr>
                  </a:outerShdw>
                </a:effectLst>
              </a:rPr>
              <a:t>Relatively free of errors in conventions</a:t>
            </a:r>
          </a:p>
          <a:p>
            <a:pPr marL="1371600" lvl="2" indent="-571500">
              <a:buFont typeface="+mj-lt"/>
              <a:buAutoNum type="arabicPeriod"/>
            </a:pPr>
            <a:r>
              <a:rPr lang="en-US" b="1" dirty="0" smtClean="0">
                <a:solidFill>
                  <a:srgbClr val="FF00FF"/>
                </a:solidFill>
                <a:effectLst>
                  <a:outerShdw blurRad="38100" dist="38100" dir="2700000" algn="tl">
                    <a:srgbClr val="000000">
                      <a:alpha val="43137"/>
                    </a:srgbClr>
                  </a:outerShdw>
                </a:effectLst>
              </a:rPr>
              <a:t>Sophisticated paper</a:t>
            </a:r>
          </a:p>
          <a:p>
            <a:pPr marL="1828800" lvl="3" indent="-571500">
              <a:buFont typeface="+mj-lt"/>
              <a:buAutoNum type="alphaLcPeriod"/>
            </a:pPr>
            <a:r>
              <a:rPr lang="en-US" b="1" dirty="0" smtClean="0">
                <a:solidFill>
                  <a:srgbClr val="FF00FF"/>
                </a:solidFill>
                <a:effectLst>
                  <a:outerShdw blurRad="38100" dist="38100" dir="2700000" algn="tl">
                    <a:srgbClr val="000000">
                      <a:alpha val="43137"/>
                    </a:srgbClr>
                  </a:outerShdw>
                </a:effectLst>
              </a:rPr>
              <a:t>Organization subtly moves the reader from idea to idea [not five paragraph progression]</a:t>
            </a:r>
          </a:p>
          <a:p>
            <a:pPr marL="1828800" lvl="3" indent="-571500">
              <a:buFont typeface="+mj-lt"/>
              <a:buAutoNum type="alphaLcPeriod"/>
            </a:pPr>
            <a:r>
              <a:rPr lang="en-US" b="1" dirty="0" smtClean="0">
                <a:solidFill>
                  <a:srgbClr val="FF00FF"/>
                </a:solidFill>
                <a:effectLst>
                  <a:outerShdw blurRad="38100" dist="38100" dir="2700000" algn="tl">
                    <a:srgbClr val="000000">
                      <a:alpha val="43137"/>
                    </a:srgbClr>
                  </a:outerShdw>
                </a:effectLst>
              </a:rPr>
              <a:t>Writer’s voice comes out through word choice sentence variety</a:t>
            </a:r>
          </a:p>
          <a:p>
            <a:pPr marL="1828800" lvl="3" indent="-571500">
              <a:buFont typeface="+mj-lt"/>
              <a:buAutoNum type="alphaLcPeriod"/>
            </a:pPr>
            <a:r>
              <a:rPr lang="en-US" b="1" dirty="0" smtClean="0">
                <a:solidFill>
                  <a:srgbClr val="FF00FF"/>
                </a:solidFill>
                <a:effectLst>
                  <a:outerShdw blurRad="38100" dist="38100" dir="2700000" algn="tl">
                    <a:srgbClr val="000000">
                      <a:alpha val="43137"/>
                    </a:srgbClr>
                  </a:outerShdw>
                </a:effectLst>
              </a:rPr>
              <a:t>Ideas demonstrate insight</a:t>
            </a:r>
          </a:p>
          <a:p>
            <a:pPr marL="1828800" lvl="3" indent="-571500">
              <a:buFont typeface="+mj-lt"/>
              <a:buAutoNum type="alphaLcPeriod"/>
            </a:pPr>
            <a:r>
              <a:rPr lang="en-US" b="1" dirty="0" smtClean="0">
                <a:solidFill>
                  <a:srgbClr val="FF00FF"/>
                </a:solidFill>
                <a:effectLst>
                  <a:outerShdw blurRad="38100" dist="38100" dir="2700000" algn="tl">
                    <a:srgbClr val="000000">
                      <a:alpha val="43137"/>
                    </a:srgbClr>
                  </a:outerShdw>
                </a:effectLst>
              </a:rPr>
              <a:t>Reader wants to reread parts</a:t>
            </a:r>
          </a:p>
          <a:p>
            <a:pPr marL="0" indent="0">
              <a:buNone/>
            </a:pPr>
            <a:r>
              <a:rPr lang="en-US" b="1" dirty="0" smtClean="0">
                <a:solidFill>
                  <a:srgbClr val="FF00FF"/>
                </a:solidFill>
                <a:effectLst>
                  <a:outerShdw blurRad="38100" dist="38100" dir="2700000" algn="tl">
                    <a:srgbClr val="000000">
                      <a:alpha val="43137"/>
                    </a:srgbClr>
                  </a:outerShdw>
                </a:effectLst>
              </a:rPr>
              <a:t>	(27-28)</a:t>
            </a:r>
          </a:p>
          <a:p>
            <a:pPr marL="971550" lvl="1" indent="-571500">
              <a:buFont typeface="+mj-lt"/>
              <a:buAutoNum type="alphaUcPeriod"/>
            </a:pPr>
            <a:endParaRPr lang="en-US" b="1" dirty="0" smtClean="0">
              <a:solidFill>
                <a:srgbClr val="FF00FF"/>
              </a:solidFill>
              <a:effectLst>
                <a:outerShdw blurRad="38100" dist="38100" dir="2700000" algn="tl">
                  <a:srgbClr val="000000">
                    <a:alpha val="43137"/>
                  </a:srgbClr>
                </a:outerShdw>
              </a:effectLst>
            </a:endParaRPr>
          </a:p>
          <a:p>
            <a:pPr marL="1828800" lvl="3" indent="-571500">
              <a:buFont typeface="+mj-lt"/>
              <a:buAutoNum type="alphaLcPeriod"/>
            </a:pPr>
            <a:endParaRPr lang="en-US" b="1" dirty="0" smtClean="0">
              <a:solidFill>
                <a:srgbClr val="FF00FF"/>
              </a:solidFill>
              <a:effectLst>
                <a:outerShdw blurRad="38100" dist="38100" dir="2700000" algn="tl">
                  <a:srgbClr val="000000">
                    <a:alpha val="43137"/>
                  </a:srgbClr>
                </a:outerShdw>
              </a:effectLst>
            </a:endParaRPr>
          </a:p>
          <a:p>
            <a:pPr marL="971550" lvl="1" indent="-571500">
              <a:buFont typeface="+mj-lt"/>
              <a:buAutoNum type="alphaUcPeriod"/>
            </a:pPr>
            <a:endParaRPr lang="en-US" b="1" dirty="0">
              <a:solidFill>
                <a:srgbClr val="FF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8478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Deep purple design template(4)</Template>
  <TotalTime>4740</TotalTime>
  <Words>3284</Words>
  <Application>Microsoft Office PowerPoint</Application>
  <PresentationFormat>On-screen Show (4:3)</PresentationFormat>
  <Paragraphs>371</Paragraphs>
  <Slides>55</Slides>
  <Notes>1</Notes>
  <HiddenSlides>0</HiddenSlides>
  <MMClips>2</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Learning How to Write from Young Adult Nonfiction: Linking Informational Text Reading and Writing </vt:lpstr>
      <vt:lpstr>PowerPoint Presentation</vt:lpstr>
      <vt:lpstr>PowerPoint Presentation</vt:lpstr>
      <vt:lpstr>PowerPoint Presentation</vt:lpstr>
      <vt:lpstr>© Karin K. Hess, Ed.D., Senior Associate, Center for Assessment, Dover, NH </vt:lpstr>
      <vt:lpstr>PowerPoint Presentation</vt:lpstr>
      <vt:lpstr>PowerPoint Presentation</vt:lpstr>
      <vt:lpstr>PowerPoint Presentation</vt:lpstr>
      <vt:lpstr>Sullivan, Patrick. “An Essential Question: What Is  ‘College-Level’ Writing?”  What is “College-Level” Writing? Urbana, IL: National Council of Teachers of English. 2006. Print </vt:lpstr>
      <vt:lpstr>Quilligan, Mike.  “Putting on the Sunglasses: The Argumentative Thesis as the Keystone to ‘Good’ College Writing” What is “College-Level” Writing? Ed. Sullivan, Patrick, and Howard Tinberg Urbana, IL: National Council of Teachers of English. 2006. Print   </vt:lpstr>
      <vt:lpstr>What do I think about this topic? What is my opinion?</vt:lpstr>
      <vt:lpstr>https://www.google.com/#q=recognizing+bias</vt:lpstr>
      <vt:lpstr>Back to: </vt:lpstr>
      <vt:lpstr>PowerPoint Presentation</vt:lpstr>
      <vt:lpstr>Choice</vt:lpstr>
      <vt:lpstr>And choice can give an interesting spin to an old topic.   </vt:lpstr>
      <vt:lpstr>Consider 1964!</vt:lpstr>
      <vt:lpstr>PowerPoint Presentation</vt:lpstr>
      <vt:lpstr>Elvis Presley was 28, and starred in Kissin’ Cousins with Yvonne Craig. </vt:lpstr>
      <vt:lpstr>PowerPoint Presentation</vt:lpstr>
      <vt:lpstr>PowerPoint Presentation</vt:lpstr>
      <vt:lpstr>PowerPoint Presentation</vt:lpstr>
      <vt:lpstr>And that is exactly the problem Gloriana June Hemphill is about to run into in fictitious Hanging Moss, Mississippi, in the summer of 1964.</vt:lpstr>
      <vt:lpstr>Which could pique a young person’s interest and make her or  him want to know more. </vt:lpstr>
      <vt:lpstr>Don’t let them forget what we’ve talked about so far, especially #7: </vt:lpstr>
      <vt:lpstr>Where can they go to find information?</vt:lpstr>
      <vt:lpstr>PowerPoint Presentation</vt:lpstr>
      <vt:lpstr>PowerPoint Presentation</vt:lpstr>
      <vt:lpstr>PowerPoint Presentation</vt:lpstr>
      <vt:lpstr>PowerPoint Presentation</vt:lpstr>
      <vt:lpstr>*3.   Research and Information Fluency Apply digital tools to gather, evaluate, and use information.</vt:lpstr>
      <vt:lpstr>PowerPoint Presentation</vt:lpstr>
      <vt:lpstr>PowerPoint Presentation</vt:lpstr>
      <vt:lpstr>Contested Waters: A Social History of Swimming Pools in America</vt:lpstr>
      <vt:lpstr>PowerPoint Presentation</vt:lpstr>
      <vt:lpstr>PowerPoint Presentation</vt:lpstr>
      <vt:lpstr>PowerPoint Presentation</vt:lpstr>
      <vt:lpstr>PowerPoint Presentation</vt:lpstr>
      <vt:lpstr>PowerPoint Presentation</vt:lpstr>
      <vt:lpstr>   According to a study commissioned by USA Swimming in 2010 </vt:lpstr>
      <vt:lpstr>We’ve found the sources, we have a research question that became a thesis statement. Now it’s time to put all this together: </vt:lpstr>
      <vt:lpstr>Text Type: Argumentation</vt:lpstr>
      <vt:lpstr>How can you teach argumentation or any paper in such a way as to avoid formulaic, fill-in-the blank organization? </vt:lpstr>
      <vt:lpstr>(“Design smoothly embedded in text–never too obvious”). Think of the limbs of a healthy horse.  The muscles neatly cover the bones (superstructure of the horse)</vt:lpstr>
      <vt:lpstr>compared to a horse with its bones sticking out.      It is in the paragraphs and their transitions.</vt:lpstr>
      <vt:lpstr>One simple paragraph organization scheme states a central idea and then develops it.</vt:lpstr>
      <vt:lpstr>And now it’s time for the teacher to do some modeling.  Teachers of writing must be writers and show your students how. </vt:lpstr>
      <vt:lpstr>We will read this piece once together, after which, you will reread it individually, looking for at least three examples of each of the following (beneath each example, in between the lines, explain how the writer accomplished this):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dc:creator>
  <cp:lastModifiedBy>Windows User</cp:lastModifiedBy>
  <cp:revision>37</cp:revision>
  <dcterms:created xsi:type="dcterms:W3CDTF">2013-11-17T19:01:49Z</dcterms:created>
  <dcterms:modified xsi:type="dcterms:W3CDTF">2013-11-21T17:12:38Z</dcterms:modified>
</cp:coreProperties>
</file>